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10223500" cy="70993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790953" y="3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/>
          <a:lstStyle>
            <a:lvl1pPr algn="r">
              <a:defRPr sz="1300"/>
            </a:lvl1pPr>
          </a:lstStyle>
          <a:p>
            <a:fld id="{CCFBB1C8-1BFC-4CCF-9A26-C9B52A4E0B5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6743105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790953" y="6743105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 anchor="b"/>
          <a:lstStyle>
            <a:lvl1pPr algn="r">
              <a:defRPr sz="1300"/>
            </a:lvl1pPr>
          </a:lstStyle>
          <a:p>
            <a:fld id="{7D1369AD-E627-452B-8296-1C2B1F0603E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99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0953" y="3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/>
          <a:lstStyle>
            <a:lvl1pPr algn="r">
              <a:defRPr sz="1300"/>
            </a:lvl1pPr>
          </a:lstStyle>
          <a:p>
            <a:fld id="{0F65E32E-F826-4B58-B717-A8EE86EADE7B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3" tIns="49486" rIns="98973" bIns="4948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2351" y="3372172"/>
            <a:ext cx="8178800" cy="3194685"/>
          </a:xfrm>
          <a:prstGeom prst="rect">
            <a:avLst/>
          </a:prstGeom>
        </p:spPr>
        <p:txBody>
          <a:bodyPr vert="horz" lIns="98973" tIns="49486" rIns="98973" bIns="49486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6743105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0953" y="6743105"/>
            <a:ext cx="4430183" cy="354965"/>
          </a:xfrm>
          <a:prstGeom prst="rect">
            <a:avLst/>
          </a:prstGeom>
        </p:spPr>
        <p:txBody>
          <a:bodyPr vert="horz" lIns="98973" tIns="49486" rIns="98973" bIns="49486" rtlCol="0" anchor="b"/>
          <a:lstStyle>
            <a:lvl1pPr algn="r">
              <a:defRPr sz="1300"/>
            </a:lvl1pPr>
          </a:lstStyle>
          <a:p>
            <a:fld id="{A76737F8-D7B0-4E29-88DB-A00A6434726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191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37F8-D7B0-4E29-88DB-A00A6434726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047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7AF3-126D-4A7D-83B9-1CA550B9FEB5}" type="datetimeFigureOut">
              <a:rPr lang="nl-BE" smtClean="0"/>
              <a:pPr/>
              <a:t>27/10/2021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8167-6388-4400-815F-4C4975E9B37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872" t="24117" r="3825" b="5399"/>
          <a:stretch>
            <a:fillRect/>
          </a:stretch>
        </p:blipFill>
        <p:spPr bwMode="auto">
          <a:xfrm>
            <a:off x="0" y="260648"/>
            <a:ext cx="9774019" cy="6123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Vrije vorm 5"/>
          <p:cNvSpPr/>
          <p:nvPr/>
        </p:nvSpPr>
        <p:spPr>
          <a:xfrm>
            <a:off x="3027285" y="2405849"/>
            <a:ext cx="630315" cy="3613211"/>
          </a:xfrm>
          <a:custGeom>
            <a:avLst/>
            <a:gdLst>
              <a:gd name="connsiteX0" fmla="*/ 0 w 630315"/>
              <a:gd name="connsiteY0" fmla="*/ 3613211 h 3613211"/>
              <a:gd name="connsiteX1" fmla="*/ 79899 w 630315"/>
              <a:gd name="connsiteY1" fmla="*/ 3373514 h 3613211"/>
              <a:gd name="connsiteX2" fmla="*/ 301841 w 630315"/>
              <a:gd name="connsiteY2" fmla="*/ 2787588 h 3613211"/>
              <a:gd name="connsiteX3" fmla="*/ 346230 w 630315"/>
              <a:gd name="connsiteY3" fmla="*/ 2583401 h 3613211"/>
              <a:gd name="connsiteX4" fmla="*/ 346230 w 630315"/>
              <a:gd name="connsiteY4" fmla="*/ 2476869 h 3613211"/>
              <a:gd name="connsiteX5" fmla="*/ 337352 w 630315"/>
              <a:gd name="connsiteY5" fmla="*/ 2228295 h 3613211"/>
              <a:gd name="connsiteX6" fmla="*/ 630315 w 630315"/>
              <a:gd name="connsiteY6" fmla="*/ 1367161 h 3613211"/>
              <a:gd name="connsiteX7" fmla="*/ 621437 w 630315"/>
              <a:gd name="connsiteY7" fmla="*/ 1154097 h 3613211"/>
              <a:gd name="connsiteX8" fmla="*/ 417251 w 630315"/>
              <a:gd name="connsiteY8" fmla="*/ 0 h 3613211"/>
              <a:gd name="connsiteX9" fmla="*/ 417251 w 630315"/>
              <a:gd name="connsiteY9" fmla="*/ 0 h 36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315" h="3613211">
                <a:moveTo>
                  <a:pt x="0" y="3613211"/>
                </a:moveTo>
                <a:lnTo>
                  <a:pt x="79899" y="3373514"/>
                </a:lnTo>
                <a:lnTo>
                  <a:pt x="301841" y="2787588"/>
                </a:lnTo>
                <a:lnTo>
                  <a:pt x="346230" y="2583401"/>
                </a:lnTo>
                <a:lnTo>
                  <a:pt x="346230" y="2476869"/>
                </a:lnTo>
                <a:lnTo>
                  <a:pt x="337352" y="2228295"/>
                </a:lnTo>
                <a:lnTo>
                  <a:pt x="630315" y="1367161"/>
                </a:lnTo>
                <a:lnTo>
                  <a:pt x="621437" y="1154097"/>
                </a:lnTo>
                <a:lnTo>
                  <a:pt x="417251" y="0"/>
                </a:lnTo>
                <a:lnTo>
                  <a:pt x="417251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Vrije vorm 6"/>
          <p:cNvSpPr/>
          <p:nvPr/>
        </p:nvSpPr>
        <p:spPr>
          <a:xfrm>
            <a:off x="1544715" y="2352583"/>
            <a:ext cx="1890943" cy="1660124"/>
          </a:xfrm>
          <a:custGeom>
            <a:avLst/>
            <a:gdLst>
              <a:gd name="connsiteX0" fmla="*/ 1890943 w 1890943"/>
              <a:gd name="connsiteY0" fmla="*/ 79899 h 1660124"/>
              <a:gd name="connsiteX1" fmla="*/ 1677879 w 1890943"/>
              <a:gd name="connsiteY1" fmla="*/ 8877 h 1660124"/>
              <a:gd name="connsiteX2" fmla="*/ 1535836 w 1890943"/>
              <a:gd name="connsiteY2" fmla="*/ 0 h 1660124"/>
              <a:gd name="connsiteX3" fmla="*/ 1038687 w 1890943"/>
              <a:gd name="connsiteY3" fmla="*/ 621436 h 1660124"/>
              <a:gd name="connsiteX4" fmla="*/ 417250 w 1890943"/>
              <a:gd name="connsiteY4" fmla="*/ 1198485 h 1660124"/>
              <a:gd name="connsiteX5" fmla="*/ 0 w 1890943"/>
              <a:gd name="connsiteY5" fmla="*/ 1660124 h 16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943" h="1660124">
                <a:moveTo>
                  <a:pt x="1890943" y="79899"/>
                </a:moveTo>
                <a:lnTo>
                  <a:pt x="1677879" y="8877"/>
                </a:lnTo>
                <a:lnTo>
                  <a:pt x="1535836" y="0"/>
                </a:lnTo>
                <a:lnTo>
                  <a:pt x="1038687" y="621436"/>
                </a:lnTo>
                <a:lnTo>
                  <a:pt x="417250" y="1198485"/>
                </a:lnTo>
                <a:lnTo>
                  <a:pt x="0" y="166012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Vrije vorm 9"/>
          <p:cNvSpPr/>
          <p:nvPr/>
        </p:nvSpPr>
        <p:spPr>
          <a:xfrm>
            <a:off x="2982897" y="4376691"/>
            <a:ext cx="426128" cy="1642369"/>
          </a:xfrm>
          <a:custGeom>
            <a:avLst/>
            <a:gdLst>
              <a:gd name="connsiteX0" fmla="*/ 0 w 426128"/>
              <a:gd name="connsiteY0" fmla="*/ 1642369 h 1642369"/>
              <a:gd name="connsiteX1" fmla="*/ 292963 w 426128"/>
              <a:gd name="connsiteY1" fmla="*/ 807868 h 1642369"/>
              <a:gd name="connsiteX2" fmla="*/ 337351 w 426128"/>
              <a:gd name="connsiteY2" fmla="*/ 630315 h 1642369"/>
              <a:gd name="connsiteX3" fmla="*/ 328474 w 426128"/>
              <a:gd name="connsiteY3" fmla="*/ 390618 h 1642369"/>
              <a:gd name="connsiteX4" fmla="*/ 328474 w 426128"/>
              <a:gd name="connsiteY4" fmla="*/ 239697 h 1642369"/>
              <a:gd name="connsiteX5" fmla="*/ 426128 w 426128"/>
              <a:gd name="connsiteY5" fmla="*/ 0 h 1642369"/>
              <a:gd name="connsiteX6" fmla="*/ 426128 w 426128"/>
              <a:gd name="connsiteY6" fmla="*/ 0 h 164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128" h="1642369">
                <a:moveTo>
                  <a:pt x="0" y="1642369"/>
                </a:moveTo>
                <a:lnTo>
                  <a:pt x="292963" y="807868"/>
                </a:lnTo>
                <a:lnTo>
                  <a:pt x="337351" y="630315"/>
                </a:lnTo>
                <a:lnTo>
                  <a:pt x="328474" y="390618"/>
                </a:lnTo>
                <a:lnTo>
                  <a:pt x="328474" y="239697"/>
                </a:lnTo>
                <a:lnTo>
                  <a:pt x="426128" y="0"/>
                </a:lnTo>
                <a:lnTo>
                  <a:pt x="426128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Vrije vorm 10"/>
          <p:cNvSpPr/>
          <p:nvPr/>
        </p:nvSpPr>
        <p:spPr>
          <a:xfrm>
            <a:off x="5610687" y="3737499"/>
            <a:ext cx="3994952" cy="2263806"/>
          </a:xfrm>
          <a:custGeom>
            <a:avLst/>
            <a:gdLst>
              <a:gd name="connsiteX0" fmla="*/ 0 w 3994952"/>
              <a:gd name="connsiteY0" fmla="*/ 2263806 h 2263806"/>
              <a:gd name="connsiteX1" fmla="*/ 195309 w 3994952"/>
              <a:gd name="connsiteY1" fmla="*/ 1908699 h 2263806"/>
              <a:gd name="connsiteX2" fmla="*/ 390618 w 3994952"/>
              <a:gd name="connsiteY2" fmla="*/ 1651247 h 2263806"/>
              <a:gd name="connsiteX3" fmla="*/ 390618 w 3994952"/>
              <a:gd name="connsiteY3" fmla="*/ 1651247 h 2263806"/>
              <a:gd name="connsiteX4" fmla="*/ 470517 w 3994952"/>
              <a:gd name="connsiteY4" fmla="*/ 1136342 h 2263806"/>
              <a:gd name="connsiteX5" fmla="*/ 452762 w 3994952"/>
              <a:gd name="connsiteY5" fmla="*/ 852256 h 2263806"/>
              <a:gd name="connsiteX6" fmla="*/ 603682 w 3994952"/>
              <a:gd name="connsiteY6" fmla="*/ 497150 h 2263806"/>
              <a:gd name="connsiteX7" fmla="*/ 612560 w 3994952"/>
              <a:gd name="connsiteY7" fmla="*/ 292963 h 2263806"/>
              <a:gd name="connsiteX8" fmla="*/ 719092 w 3994952"/>
              <a:gd name="connsiteY8" fmla="*/ 168676 h 2263806"/>
              <a:gd name="connsiteX9" fmla="*/ 896645 w 3994952"/>
              <a:gd name="connsiteY9" fmla="*/ 115410 h 2263806"/>
              <a:gd name="connsiteX10" fmla="*/ 1180730 w 3994952"/>
              <a:gd name="connsiteY10" fmla="*/ 133165 h 2263806"/>
              <a:gd name="connsiteX11" fmla="*/ 1464816 w 3994952"/>
              <a:gd name="connsiteY11" fmla="*/ 150920 h 2263806"/>
              <a:gd name="connsiteX12" fmla="*/ 1793290 w 3994952"/>
              <a:gd name="connsiteY12" fmla="*/ 115410 h 2263806"/>
              <a:gd name="connsiteX13" fmla="*/ 2104008 w 3994952"/>
              <a:gd name="connsiteY13" fmla="*/ 142043 h 2263806"/>
              <a:gd name="connsiteX14" fmla="*/ 2166152 w 3994952"/>
              <a:gd name="connsiteY14" fmla="*/ 133165 h 2263806"/>
              <a:gd name="connsiteX15" fmla="*/ 2308195 w 3994952"/>
              <a:gd name="connsiteY15" fmla="*/ 248575 h 2263806"/>
              <a:gd name="connsiteX16" fmla="*/ 2450237 w 3994952"/>
              <a:gd name="connsiteY16" fmla="*/ 319596 h 2263806"/>
              <a:gd name="connsiteX17" fmla="*/ 2485748 w 3994952"/>
              <a:gd name="connsiteY17" fmla="*/ 328474 h 2263806"/>
              <a:gd name="connsiteX18" fmla="*/ 2752078 w 3994952"/>
              <a:gd name="connsiteY18" fmla="*/ 266330 h 2263806"/>
              <a:gd name="connsiteX19" fmla="*/ 3062796 w 3994952"/>
              <a:gd name="connsiteY19" fmla="*/ 133165 h 2263806"/>
              <a:gd name="connsiteX20" fmla="*/ 3480047 w 3994952"/>
              <a:gd name="connsiteY20" fmla="*/ 17755 h 2263806"/>
              <a:gd name="connsiteX21" fmla="*/ 3630967 w 3994952"/>
              <a:gd name="connsiteY21" fmla="*/ 0 h 2263806"/>
              <a:gd name="connsiteX22" fmla="*/ 3994952 w 3994952"/>
              <a:gd name="connsiteY22" fmla="*/ 53266 h 22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94952" h="2263806">
                <a:moveTo>
                  <a:pt x="0" y="2263806"/>
                </a:moveTo>
                <a:lnTo>
                  <a:pt x="195309" y="1908699"/>
                </a:lnTo>
                <a:lnTo>
                  <a:pt x="390618" y="1651247"/>
                </a:lnTo>
                <a:lnTo>
                  <a:pt x="390618" y="1651247"/>
                </a:lnTo>
                <a:lnTo>
                  <a:pt x="470517" y="1136342"/>
                </a:lnTo>
                <a:lnTo>
                  <a:pt x="452762" y="852256"/>
                </a:lnTo>
                <a:lnTo>
                  <a:pt x="603682" y="497150"/>
                </a:lnTo>
                <a:lnTo>
                  <a:pt x="612560" y="292963"/>
                </a:lnTo>
                <a:lnTo>
                  <a:pt x="719092" y="168676"/>
                </a:lnTo>
                <a:lnTo>
                  <a:pt x="896645" y="115410"/>
                </a:lnTo>
                <a:lnTo>
                  <a:pt x="1180730" y="133165"/>
                </a:lnTo>
                <a:lnTo>
                  <a:pt x="1464816" y="150920"/>
                </a:lnTo>
                <a:lnTo>
                  <a:pt x="1793290" y="115410"/>
                </a:lnTo>
                <a:lnTo>
                  <a:pt x="2104008" y="142043"/>
                </a:lnTo>
                <a:lnTo>
                  <a:pt x="2166152" y="133165"/>
                </a:lnTo>
                <a:lnTo>
                  <a:pt x="2308195" y="248575"/>
                </a:lnTo>
                <a:lnTo>
                  <a:pt x="2450237" y="319596"/>
                </a:lnTo>
                <a:lnTo>
                  <a:pt x="2485748" y="328474"/>
                </a:lnTo>
                <a:lnTo>
                  <a:pt x="2752078" y="266330"/>
                </a:lnTo>
                <a:lnTo>
                  <a:pt x="3062796" y="133165"/>
                </a:lnTo>
                <a:lnTo>
                  <a:pt x="3480047" y="17755"/>
                </a:lnTo>
                <a:lnTo>
                  <a:pt x="3630967" y="0"/>
                </a:lnTo>
                <a:lnTo>
                  <a:pt x="3994952" y="53266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Vrije vorm 11"/>
          <p:cNvSpPr/>
          <p:nvPr/>
        </p:nvSpPr>
        <p:spPr>
          <a:xfrm>
            <a:off x="5592932" y="5610687"/>
            <a:ext cx="266330" cy="790113"/>
          </a:xfrm>
          <a:custGeom>
            <a:avLst/>
            <a:gdLst>
              <a:gd name="connsiteX0" fmla="*/ 230819 w 266330"/>
              <a:gd name="connsiteY0" fmla="*/ 0 h 790113"/>
              <a:gd name="connsiteX1" fmla="*/ 266330 w 266330"/>
              <a:gd name="connsiteY1" fmla="*/ 221942 h 790113"/>
              <a:gd name="connsiteX2" fmla="*/ 230819 w 266330"/>
              <a:gd name="connsiteY2" fmla="*/ 417251 h 790113"/>
              <a:gd name="connsiteX3" fmla="*/ 168676 w 266330"/>
              <a:gd name="connsiteY3" fmla="*/ 585927 h 790113"/>
              <a:gd name="connsiteX4" fmla="*/ 0 w 266330"/>
              <a:gd name="connsiteY4" fmla="*/ 790113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30" h="790113">
                <a:moveTo>
                  <a:pt x="230819" y="0"/>
                </a:moveTo>
                <a:lnTo>
                  <a:pt x="266330" y="221942"/>
                </a:lnTo>
                <a:lnTo>
                  <a:pt x="230819" y="417251"/>
                </a:lnTo>
                <a:lnTo>
                  <a:pt x="168676" y="585927"/>
                </a:lnTo>
                <a:lnTo>
                  <a:pt x="0" y="790113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Vrije vorm 12"/>
          <p:cNvSpPr/>
          <p:nvPr/>
        </p:nvSpPr>
        <p:spPr>
          <a:xfrm>
            <a:off x="5397623" y="6072326"/>
            <a:ext cx="204187" cy="319596"/>
          </a:xfrm>
          <a:custGeom>
            <a:avLst/>
            <a:gdLst>
              <a:gd name="connsiteX0" fmla="*/ 0 w 204187"/>
              <a:gd name="connsiteY0" fmla="*/ 319596 h 319596"/>
              <a:gd name="connsiteX1" fmla="*/ 204187 w 204187"/>
              <a:gd name="connsiteY1" fmla="*/ 0 h 31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187" h="319596">
                <a:moveTo>
                  <a:pt x="0" y="319596"/>
                </a:moveTo>
                <a:lnTo>
                  <a:pt x="204187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Vrije vorm 13"/>
          <p:cNvSpPr/>
          <p:nvPr/>
        </p:nvSpPr>
        <p:spPr>
          <a:xfrm>
            <a:off x="2858610" y="6054571"/>
            <a:ext cx="106532" cy="337351"/>
          </a:xfrm>
          <a:custGeom>
            <a:avLst/>
            <a:gdLst>
              <a:gd name="connsiteX0" fmla="*/ 0 w 106532"/>
              <a:gd name="connsiteY0" fmla="*/ 337351 h 337351"/>
              <a:gd name="connsiteX1" fmla="*/ 106532 w 106532"/>
              <a:gd name="connsiteY1" fmla="*/ 0 h 337351"/>
              <a:gd name="connsiteX2" fmla="*/ 106532 w 106532"/>
              <a:gd name="connsiteY2" fmla="*/ 0 h 3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532" h="337351">
                <a:moveTo>
                  <a:pt x="0" y="337351"/>
                </a:moveTo>
                <a:lnTo>
                  <a:pt x="106532" y="0"/>
                </a:lnTo>
                <a:lnTo>
                  <a:pt x="106532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Vrije vorm 15"/>
          <p:cNvSpPr/>
          <p:nvPr/>
        </p:nvSpPr>
        <p:spPr>
          <a:xfrm>
            <a:off x="2911876" y="6098959"/>
            <a:ext cx="97654" cy="328474"/>
          </a:xfrm>
          <a:custGeom>
            <a:avLst/>
            <a:gdLst>
              <a:gd name="connsiteX0" fmla="*/ 97654 w 97654"/>
              <a:gd name="connsiteY0" fmla="*/ 0 h 328474"/>
              <a:gd name="connsiteX1" fmla="*/ 8877 w 97654"/>
              <a:gd name="connsiteY1" fmla="*/ 328474 h 328474"/>
              <a:gd name="connsiteX2" fmla="*/ 0 w 97654"/>
              <a:gd name="connsiteY2" fmla="*/ 328474 h 3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54" h="328474">
                <a:moveTo>
                  <a:pt x="97654" y="0"/>
                </a:moveTo>
                <a:lnTo>
                  <a:pt x="8877" y="328474"/>
                </a:lnTo>
                <a:lnTo>
                  <a:pt x="0" y="32847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Vrije vorm 17"/>
          <p:cNvSpPr/>
          <p:nvPr/>
        </p:nvSpPr>
        <p:spPr>
          <a:xfrm>
            <a:off x="2015231" y="3542190"/>
            <a:ext cx="603682" cy="284086"/>
          </a:xfrm>
          <a:custGeom>
            <a:avLst/>
            <a:gdLst>
              <a:gd name="connsiteX0" fmla="*/ 0 w 603682"/>
              <a:gd name="connsiteY0" fmla="*/ 0 h 284086"/>
              <a:gd name="connsiteX1" fmla="*/ 603682 w 603682"/>
              <a:gd name="connsiteY1" fmla="*/ 284086 h 28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682" h="284086">
                <a:moveTo>
                  <a:pt x="0" y="0"/>
                </a:moveTo>
                <a:lnTo>
                  <a:pt x="603682" y="284086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Vrije vorm 18"/>
          <p:cNvSpPr/>
          <p:nvPr/>
        </p:nvSpPr>
        <p:spPr>
          <a:xfrm>
            <a:off x="2840854" y="4190260"/>
            <a:ext cx="470517" cy="798990"/>
          </a:xfrm>
          <a:custGeom>
            <a:avLst/>
            <a:gdLst>
              <a:gd name="connsiteX0" fmla="*/ 204187 w 470517"/>
              <a:gd name="connsiteY0" fmla="*/ 0 h 798990"/>
              <a:gd name="connsiteX1" fmla="*/ 0 w 470517"/>
              <a:gd name="connsiteY1" fmla="*/ 541538 h 798990"/>
              <a:gd name="connsiteX2" fmla="*/ 17756 w 470517"/>
              <a:gd name="connsiteY2" fmla="*/ 559293 h 798990"/>
              <a:gd name="connsiteX3" fmla="*/ 470517 w 470517"/>
              <a:gd name="connsiteY3" fmla="*/ 798990 h 7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17" h="798990">
                <a:moveTo>
                  <a:pt x="204187" y="0"/>
                </a:moveTo>
                <a:lnTo>
                  <a:pt x="0" y="541538"/>
                </a:lnTo>
                <a:lnTo>
                  <a:pt x="17756" y="559293"/>
                </a:lnTo>
                <a:lnTo>
                  <a:pt x="470517" y="79899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Vrije vorm 20"/>
          <p:cNvSpPr/>
          <p:nvPr/>
        </p:nvSpPr>
        <p:spPr>
          <a:xfrm>
            <a:off x="2858610" y="2663301"/>
            <a:ext cx="44388" cy="35511"/>
          </a:xfrm>
          <a:custGeom>
            <a:avLst/>
            <a:gdLst>
              <a:gd name="connsiteX0" fmla="*/ 0 w 44388"/>
              <a:gd name="connsiteY0" fmla="*/ 0 h 35511"/>
              <a:gd name="connsiteX1" fmla="*/ 44388 w 44388"/>
              <a:gd name="connsiteY1" fmla="*/ 35511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388" h="35511">
                <a:moveTo>
                  <a:pt x="0" y="0"/>
                </a:moveTo>
                <a:lnTo>
                  <a:pt x="44388" y="3551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Vrije vorm 37"/>
          <p:cNvSpPr/>
          <p:nvPr/>
        </p:nvSpPr>
        <p:spPr>
          <a:xfrm>
            <a:off x="3009530" y="4669654"/>
            <a:ext cx="6365289" cy="1669002"/>
          </a:xfrm>
          <a:custGeom>
            <a:avLst/>
            <a:gdLst>
              <a:gd name="connsiteX0" fmla="*/ 0 w 6365289"/>
              <a:gd name="connsiteY0" fmla="*/ 1438183 h 1669002"/>
              <a:gd name="connsiteX1" fmla="*/ 363985 w 6365289"/>
              <a:gd name="connsiteY1" fmla="*/ 1544715 h 1669002"/>
              <a:gd name="connsiteX2" fmla="*/ 781235 w 6365289"/>
              <a:gd name="connsiteY2" fmla="*/ 1660125 h 1669002"/>
              <a:gd name="connsiteX3" fmla="*/ 1074198 w 6365289"/>
              <a:gd name="connsiteY3" fmla="*/ 1669002 h 1669002"/>
              <a:gd name="connsiteX4" fmla="*/ 1438183 w 6365289"/>
              <a:gd name="connsiteY4" fmla="*/ 1606859 h 1669002"/>
              <a:gd name="connsiteX5" fmla="*/ 2148396 w 6365289"/>
              <a:gd name="connsiteY5" fmla="*/ 1509204 h 1669002"/>
              <a:gd name="connsiteX6" fmla="*/ 3195961 w 6365289"/>
              <a:gd name="connsiteY6" fmla="*/ 1313896 h 1669002"/>
              <a:gd name="connsiteX7" fmla="*/ 4039340 w 6365289"/>
              <a:gd name="connsiteY7" fmla="*/ 1154097 h 1669002"/>
              <a:gd name="connsiteX8" fmla="*/ 4350058 w 6365289"/>
              <a:gd name="connsiteY8" fmla="*/ 1029810 h 1669002"/>
              <a:gd name="connsiteX9" fmla="*/ 4616388 w 6365289"/>
              <a:gd name="connsiteY9" fmla="*/ 905523 h 1669002"/>
              <a:gd name="connsiteX10" fmla="*/ 5228948 w 6365289"/>
              <a:gd name="connsiteY10" fmla="*/ 479395 h 1669002"/>
              <a:gd name="connsiteX11" fmla="*/ 5566299 w 6365289"/>
              <a:gd name="connsiteY11" fmla="*/ 248575 h 1669002"/>
              <a:gd name="connsiteX12" fmla="*/ 5912528 w 6365289"/>
              <a:gd name="connsiteY12" fmla="*/ 97655 h 1669002"/>
              <a:gd name="connsiteX13" fmla="*/ 6365289 w 6365289"/>
              <a:gd name="connsiteY13" fmla="*/ 0 h 16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5289" h="1669002">
                <a:moveTo>
                  <a:pt x="0" y="1438183"/>
                </a:moveTo>
                <a:lnTo>
                  <a:pt x="363985" y="1544715"/>
                </a:lnTo>
                <a:lnTo>
                  <a:pt x="781235" y="1660125"/>
                </a:lnTo>
                <a:lnTo>
                  <a:pt x="1074198" y="1669002"/>
                </a:lnTo>
                <a:lnTo>
                  <a:pt x="1438183" y="1606859"/>
                </a:lnTo>
                <a:lnTo>
                  <a:pt x="2148396" y="1509204"/>
                </a:lnTo>
                <a:lnTo>
                  <a:pt x="3195961" y="1313896"/>
                </a:lnTo>
                <a:lnTo>
                  <a:pt x="4039340" y="1154097"/>
                </a:lnTo>
                <a:lnTo>
                  <a:pt x="4350058" y="1029810"/>
                </a:lnTo>
                <a:lnTo>
                  <a:pt x="4616388" y="905523"/>
                </a:lnTo>
                <a:lnTo>
                  <a:pt x="5228948" y="479395"/>
                </a:lnTo>
                <a:lnTo>
                  <a:pt x="5566299" y="248575"/>
                </a:lnTo>
                <a:lnTo>
                  <a:pt x="5912528" y="97655"/>
                </a:lnTo>
                <a:lnTo>
                  <a:pt x="6365289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Vrije vorm 38"/>
          <p:cNvSpPr/>
          <p:nvPr/>
        </p:nvSpPr>
        <p:spPr>
          <a:xfrm>
            <a:off x="701336" y="4678532"/>
            <a:ext cx="8149701" cy="1553592"/>
          </a:xfrm>
          <a:custGeom>
            <a:avLst/>
            <a:gdLst>
              <a:gd name="connsiteX0" fmla="*/ 0 w 8149701"/>
              <a:gd name="connsiteY0" fmla="*/ 639192 h 1553592"/>
              <a:gd name="connsiteX1" fmla="*/ 568171 w 8149701"/>
              <a:gd name="connsiteY1" fmla="*/ 754602 h 1553592"/>
              <a:gd name="connsiteX2" fmla="*/ 914400 w 8149701"/>
              <a:gd name="connsiteY2" fmla="*/ 834501 h 1553592"/>
              <a:gd name="connsiteX3" fmla="*/ 1349406 w 8149701"/>
              <a:gd name="connsiteY3" fmla="*/ 985421 h 1553592"/>
              <a:gd name="connsiteX4" fmla="*/ 2636668 w 8149701"/>
              <a:gd name="connsiteY4" fmla="*/ 1402672 h 1553592"/>
              <a:gd name="connsiteX5" fmla="*/ 2902998 w 8149701"/>
              <a:gd name="connsiteY5" fmla="*/ 1491449 h 1553592"/>
              <a:gd name="connsiteX6" fmla="*/ 3089429 w 8149701"/>
              <a:gd name="connsiteY6" fmla="*/ 1553592 h 1553592"/>
              <a:gd name="connsiteX7" fmla="*/ 3373514 w 8149701"/>
              <a:gd name="connsiteY7" fmla="*/ 1544715 h 1553592"/>
              <a:gd name="connsiteX8" fmla="*/ 4350058 w 8149701"/>
              <a:gd name="connsiteY8" fmla="*/ 1384917 h 1553592"/>
              <a:gd name="connsiteX9" fmla="*/ 5370990 w 8149701"/>
              <a:gd name="connsiteY9" fmla="*/ 1216241 h 1553592"/>
              <a:gd name="connsiteX10" fmla="*/ 6098959 w 8149701"/>
              <a:gd name="connsiteY10" fmla="*/ 1091953 h 1553592"/>
              <a:gd name="connsiteX11" fmla="*/ 6409678 w 8149701"/>
              <a:gd name="connsiteY11" fmla="*/ 985421 h 1553592"/>
              <a:gd name="connsiteX12" fmla="*/ 6995604 w 8149701"/>
              <a:gd name="connsiteY12" fmla="*/ 719091 h 1553592"/>
              <a:gd name="connsiteX13" fmla="*/ 7776839 w 8149701"/>
              <a:gd name="connsiteY13" fmla="*/ 159798 h 1553592"/>
              <a:gd name="connsiteX14" fmla="*/ 8149701 w 8149701"/>
              <a:gd name="connsiteY14" fmla="*/ 0 h 155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49701" h="1553592">
                <a:moveTo>
                  <a:pt x="0" y="639192"/>
                </a:moveTo>
                <a:lnTo>
                  <a:pt x="568171" y="754602"/>
                </a:lnTo>
                <a:lnTo>
                  <a:pt x="914400" y="834501"/>
                </a:lnTo>
                <a:lnTo>
                  <a:pt x="1349406" y="985421"/>
                </a:lnTo>
                <a:lnTo>
                  <a:pt x="2636668" y="1402672"/>
                </a:lnTo>
                <a:lnTo>
                  <a:pt x="2902998" y="1491449"/>
                </a:lnTo>
                <a:lnTo>
                  <a:pt x="3089429" y="1553592"/>
                </a:lnTo>
                <a:lnTo>
                  <a:pt x="3373514" y="1544715"/>
                </a:lnTo>
                <a:lnTo>
                  <a:pt x="4350058" y="1384917"/>
                </a:lnTo>
                <a:lnTo>
                  <a:pt x="5370990" y="1216241"/>
                </a:lnTo>
                <a:lnTo>
                  <a:pt x="6098959" y="1091953"/>
                </a:lnTo>
                <a:lnTo>
                  <a:pt x="6409678" y="985421"/>
                </a:lnTo>
                <a:lnTo>
                  <a:pt x="6995604" y="719091"/>
                </a:lnTo>
                <a:lnTo>
                  <a:pt x="7776839" y="159798"/>
                </a:lnTo>
                <a:lnTo>
                  <a:pt x="8149701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Vrije vorm 39"/>
          <p:cNvSpPr/>
          <p:nvPr/>
        </p:nvSpPr>
        <p:spPr>
          <a:xfrm>
            <a:off x="639192" y="5433134"/>
            <a:ext cx="2317072" cy="656948"/>
          </a:xfrm>
          <a:custGeom>
            <a:avLst/>
            <a:gdLst>
              <a:gd name="connsiteX0" fmla="*/ 0 w 2317072"/>
              <a:gd name="connsiteY0" fmla="*/ 0 h 656948"/>
              <a:gd name="connsiteX1" fmla="*/ 656948 w 2317072"/>
              <a:gd name="connsiteY1" fmla="*/ 115410 h 656948"/>
              <a:gd name="connsiteX2" fmla="*/ 1162975 w 2317072"/>
              <a:gd name="connsiteY2" fmla="*/ 248575 h 656948"/>
              <a:gd name="connsiteX3" fmla="*/ 1988598 w 2317072"/>
              <a:gd name="connsiteY3" fmla="*/ 550416 h 656948"/>
              <a:gd name="connsiteX4" fmla="*/ 2317072 w 2317072"/>
              <a:gd name="connsiteY4" fmla="*/ 65694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072" h="656948">
                <a:moveTo>
                  <a:pt x="0" y="0"/>
                </a:moveTo>
                <a:lnTo>
                  <a:pt x="656948" y="115410"/>
                </a:lnTo>
                <a:lnTo>
                  <a:pt x="1162975" y="248575"/>
                </a:lnTo>
                <a:lnTo>
                  <a:pt x="1988598" y="550416"/>
                </a:lnTo>
                <a:lnTo>
                  <a:pt x="2317072" y="656948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kstvak 40"/>
          <p:cNvSpPr txBox="1"/>
          <p:nvPr/>
        </p:nvSpPr>
        <p:spPr>
          <a:xfrm>
            <a:off x="1043608" y="26064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LEGENDE – </a:t>
            </a:r>
            <a:r>
              <a:rPr lang="nl-BE" b="1" dirty="0"/>
              <a:t>Strooiplan Noord</a:t>
            </a:r>
          </a:p>
          <a:p>
            <a:r>
              <a:rPr lang="nl-BE" dirty="0"/>
              <a:t>= strooiroute gemeente</a:t>
            </a:r>
          </a:p>
          <a:p>
            <a:r>
              <a:rPr lang="nl-BE" dirty="0"/>
              <a:t>= strooiroute Provincie</a:t>
            </a:r>
          </a:p>
          <a:p>
            <a:r>
              <a:rPr lang="nl-BE" dirty="0"/>
              <a:t>= strooiroute Gewest</a:t>
            </a:r>
          </a:p>
          <a:p>
            <a:r>
              <a:rPr lang="nl-BE" dirty="0"/>
              <a:t>= fietspaden</a:t>
            </a:r>
          </a:p>
          <a:p>
            <a:endParaRPr lang="nl-BE" dirty="0"/>
          </a:p>
        </p:txBody>
      </p:sp>
      <p:sp>
        <p:nvSpPr>
          <p:cNvPr id="42" name="Vrije vorm 41"/>
          <p:cNvSpPr/>
          <p:nvPr/>
        </p:nvSpPr>
        <p:spPr>
          <a:xfrm>
            <a:off x="630315" y="736847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Vrije vorm 42"/>
          <p:cNvSpPr/>
          <p:nvPr/>
        </p:nvSpPr>
        <p:spPr>
          <a:xfrm>
            <a:off x="629316" y="980728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Vrije vorm 43"/>
          <p:cNvSpPr/>
          <p:nvPr/>
        </p:nvSpPr>
        <p:spPr>
          <a:xfrm>
            <a:off x="639178" y="1268760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Vrije vorm 36"/>
          <p:cNvSpPr/>
          <p:nvPr/>
        </p:nvSpPr>
        <p:spPr>
          <a:xfrm>
            <a:off x="6782540" y="3746377"/>
            <a:ext cx="2831977" cy="319596"/>
          </a:xfrm>
          <a:custGeom>
            <a:avLst/>
            <a:gdLst>
              <a:gd name="connsiteX0" fmla="*/ 0 w 2831977"/>
              <a:gd name="connsiteY0" fmla="*/ 115409 h 319596"/>
              <a:gd name="connsiteX1" fmla="*/ 372862 w 2831977"/>
              <a:gd name="connsiteY1" fmla="*/ 133165 h 319596"/>
              <a:gd name="connsiteX2" fmla="*/ 585926 w 2831977"/>
              <a:gd name="connsiteY2" fmla="*/ 115409 h 319596"/>
              <a:gd name="connsiteX3" fmla="*/ 701336 w 2831977"/>
              <a:gd name="connsiteY3" fmla="*/ 115409 h 319596"/>
              <a:gd name="connsiteX4" fmla="*/ 843378 w 2831977"/>
              <a:gd name="connsiteY4" fmla="*/ 124287 h 319596"/>
              <a:gd name="connsiteX5" fmla="*/ 994299 w 2831977"/>
              <a:gd name="connsiteY5" fmla="*/ 124287 h 319596"/>
              <a:gd name="connsiteX6" fmla="*/ 1207363 w 2831977"/>
              <a:gd name="connsiteY6" fmla="*/ 275207 h 319596"/>
              <a:gd name="connsiteX7" fmla="*/ 1305017 w 2831977"/>
              <a:gd name="connsiteY7" fmla="*/ 319596 h 319596"/>
              <a:gd name="connsiteX8" fmla="*/ 1500326 w 2831977"/>
              <a:gd name="connsiteY8" fmla="*/ 284085 h 319596"/>
              <a:gd name="connsiteX9" fmla="*/ 1748901 w 2831977"/>
              <a:gd name="connsiteY9" fmla="*/ 204186 h 319596"/>
              <a:gd name="connsiteX10" fmla="*/ 1908699 w 2831977"/>
              <a:gd name="connsiteY10" fmla="*/ 106532 h 319596"/>
              <a:gd name="connsiteX11" fmla="*/ 2343705 w 2831977"/>
              <a:gd name="connsiteY11" fmla="*/ 0 h 319596"/>
              <a:gd name="connsiteX12" fmla="*/ 2450237 w 2831977"/>
              <a:gd name="connsiteY12" fmla="*/ 0 h 319596"/>
              <a:gd name="connsiteX13" fmla="*/ 2530136 w 2831977"/>
              <a:gd name="connsiteY13" fmla="*/ 0 h 319596"/>
              <a:gd name="connsiteX14" fmla="*/ 2831977 w 2831977"/>
              <a:gd name="connsiteY14" fmla="*/ 44388 h 31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1977" h="319596">
                <a:moveTo>
                  <a:pt x="0" y="115409"/>
                </a:moveTo>
                <a:lnTo>
                  <a:pt x="372862" y="133165"/>
                </a:lnTo>
                <a:lnTo>
                  <a:pt x="585926" y="115409"/>
                </a:lnTo>
                <a:lnTo>
                  <a:pt x="701336" y="115409"/>
                </a:lnTo>
                <a:lnTo>
                  <a:pt x="843378" y="124287"/>
                </a:lnTo>
                <a:lnTo>
                  <a:pt x="994299" y="124287"/>
                </a:lnTo>
                <a:lnTo>
                  <a:pt x="1207363" y="275207"/>
                </a:lnTo>
                <a:lnTo>
                  <a:pt x="1305017" y="319596"/>
                </a:lnTo>
                <a:lnTo>
                  <a:pt x="1500326" y="284085"/>
                </a:lnTo>
                <a:lnTo>
                  <a:pt x="1748901" y="204186"/>
                </a:lnTo>
                <a:lnTo>
                  <a:pt x="1908699" y="106532"/>
                </a:lnTo>
                <a:lnTo>
                  <a:pt x="2343705" y="0"/>
                </a:lnTo>
                <a:lnTo>
                  <a:pt x="2450237" y="0"/>
                </a:lnTo>
                <a:lnTo>
                  <a:pt x="2530136" y="0"/>
                </a:lnTo>
                <a:lnTo>
                  <a:pt x="2831977" y="44388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Vrije vorm 45"/>
          <p:cNvSpPr/>
          <p:nvPr/>
        </p:nvSpPr>
        <p:spPr>
          <a:xfrm>
            <a:off x="6374167" y="3844031"/>
            <a:ext cx="417250" cy="44388"/>
          </a:xfrm>
          <a:custGeom>
            <a:avLst/>
            <a:gdLst>
              <a:gd name="connsiteX0" fmla="*/ 0 w 417250"/>
              <a:gd name="connsiteY0" fmla="*/ 44388 h 44388"/>
              <a:gd name="connsiteX1" fmla="*/ 97654 w 417250"/>
              <a:gd name="connsiteY1" fmla="*/ 0 h 44388"/>
              <a:gd name="connsiteX2" fmla="*/ 257452 w 417250"/>
              <a:gd name="connsiteY2" fmla="*/ 0 h 44388"/>
              <a:gd name="connsiteX3" fmla="*/ 417250 w 417250"/>
              <a:gd name="connsiteY3" fmla="*/ 17755 h 4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250" h="44388">
                <a:moveTo>
                  <a:pt x="0" y="44388"/>
                </a:moveTo>
                <a:lnTo>
                  <a:pt x="97654" y="0"/>
                </a:lnTo>
                <a:lnTo>
                  <a:pt x="257452" y="0"/>
                </a:lnTo>
                <a:lnTo>
                  <a:pt x="417250" y="17755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Vrije vorm 46"/>
          <p:cNvSpPr/>
          <p:nvPr/>
        </p:nvSpPr>
        <p:spPr>
          <a:xfrm>
            <a:off x="5601810" y="5610687"/>
            <a:ext cx="257452" cy="790113"/>
          </a:xfrm>
          <a:custGeom>
            <a:avLst/>
            <a:gdLst>
              <a:gd name="connsiteX0" fmla="*/ 230819 w 257452"/>
              <a:gd name="connsiteY0" fmla="*/ 0 h 790113"/>
              <a:gd name="connsiteX1" fmla="*/ 239697 w 257452"/>
              <a:gd name="connsiteY1" fmla="*/ 97655 h 790113"/>
              <a:gd name="connsiteX2" fmla="*/ 257452 w 257452"/>
              <a:gd name="connsiteY2" fmla="*/ 195309 h 790113"/>
              <a:gd name="connsiteX3" fmla="*/ 257452 w 257452"/>
              <a:gd name="connsiteY3" fmla="*/ 257453 h 790113"/>
              <a:gd name="connsiteX4" fmla="*/ 221941 w 257452"/>
              <a:gd name="connsiteY4" fmla="*/ 417251 h 790113"/>
              <a:gd name="connsiteX5" fmla="*/ 168675 w 257452"/>
              <a:gd name="connsiteY5" fmla="*/ 568171 h 790113"/>
              <a:gd name="connsiteX6" fmla="*/ 88776 w 257452"/>
              <a:gd name="connsiteY6" fmla="*/ 674703 h 790113"/>
              <a:gd name="connsiteX7" fmla="*/ 0 w 257452"/>
              <a:gd name="connsiteY7" fmla="*/ 790113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52" h="790113">
                <a:moveTo>
                  <a:pt x="230819" y="0"/>
                </a:moveTo>
                <a:lnTo>
                  <a:pt x="239697" y="97655"/>
                </a:lnTo>
                <a:lnTo>
                  <a:pt x="257452" y="195309"/>
                </a:lnTo>
                <a:lnTo>
                  <a:pt x="257452" y="257453"/>
                </a:lnTo>
                <a:lnTo>
                  <a:pt x="221941" y="417251"/>
                </a:lnTo>
                <a:lnTo>
                  <a:pt x="168675" y="568171"/>
                </a:lnTo>
                <a:lnTo>
                  <a:pt x="88776" y="674703"/>
                </a:lnTo>
                <a:lnTo>
                  <a:pt x="0" y="790113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Vrije vorm 47"/>
          <p:cNvSpPr/>
          <p:nvPr/>
        </p:nvSpPr>
        <p:spPr>
          <a:xfrm>
            <a:off x="3302493" y="2396971"/>
            <a:ext cx="310719" cy="2601157"/>
          </a:xfrm>
          <a:custGeom>
            <a:avLst/>
            <a:gdLst>
              <a:gd name="connsiteX0" fmla="*/ 8878 w 310719"/>
              <a:gd name="connsiteY0" fmla="*/ 2601157 h 2601157"/>
              <a:gd name="connsiteX1" fmla="*/ 8878 w 310719"/>
              <a:gd name="connsiteY1" fmla="*/ 2450237 h 2601157"/>
              <a:gd name="connsiteX2" fmla="*/ 0 w 310719"/>
              <a:gd name="connsiteY2" fmla="*/ 2246050 h 2601157"/>
              <a:gd name="connsiteX3" fmla="*/ 0 w 310719"/>
              <a:gd name="connsiteY3" fmla="*/ 2219417 h 2601157"/>
              <a:gd name="connsiteX4" fmla="*/ 97655 w 310719"/>
              <a:gd name="connsiteY4" fmla="*/ 1970843 h 2601157"/>
              <a:gd name="connsiteX5" fmla="*/ 248575 w 310719"/>
              <a:gd name="connsiteY5" fmla="*/ 1553592 h 2601157"/>
              <a:gd name="connsiteX6" fmla="*/ 301841 w 310719"/>
              <a:gd name="connsiteY6" fmla="*/ 1393794 h 2601157"/>
              <a:gd name="connsiteX7" fmla="*/ 310719 w 310719"/>
              <a:gd name="connsiteY7" fmla="*/ 1331650 h 2601157"/>
              <a:gd name="connsiteX8" fmla="*/ 310719 w 310719"/>
              <a:gd name="connsiteY8" fmla="*/ 1260629 h 2601157"/>
              <a:gd name="connsiteX9" fmla="*/ 115410 w 310719"/>
              <a:gd name="connsiteY9" fmla="*/ 0 h 260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19" h="2601157">
                <a:moveTo>
                  <a:pt x="8878" y="2601157"/>
                </a:moveTo>
                <a:lnTo>
                  <a:pt x="8878" y="2450237"/>
                </a:lnTo>
                <a:lnTo>
                  <a:pt x="0" y="2246050"/>
                </a:lnTo>
                <a:lnTo>
                  <a:pt x="0" y="2219417"/>
                </a:lnTo>
                <a:lnTo>
                  <a:pt x="97655" y="1970843"/>
                </a:lnTo>
                <a:lnTo>
                  <a:pt x="248575" y="1553592"/>
                </a:lnTo>
                <a:lnTo>
                  <a:pt x="301841" y="1393794"/>
                </a:lnTo>
                <a:lnTo>
                  <a:pt x="310719" y="1331650"/>
                </a:lnTo>
                <a:lnTo>
                  <a:pt x="310719" y="1260629"/>
                </a:lnTo>
                <a:lnTo>
                  <a:pt x="115410" y="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Vrije vorm 48"/>
          <p:cNvSpPr/>
          <p:nvPr/>
        </p:nvSpPr>
        <p:spPr>
          <a:xfrm>
            <a:off x="683568" y="1556792"/>
            <a:ext cx="372863" cy="0"/>
          </a:xfrm>
          <a:custGeom>
            <a:avLst/>
            <a:gdLst>
              <a:gd name="connsiteX0" fmla="*/ 0 w 372863"/>
              <a:gd name="connsiteY0" fmla="*/ 0 h 0"/>
              <a:gd name="connsiteX1" fmla="*/ 372863 w 3728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863">
                <a:moveTo>
                  <a:pt x="0" y="0"/>
                </a:moveTo>
                <a:lnTo>
                  <a:pt x="372863" y="0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Vrije vorm 51"/>
          <p:cNvSpPr/>
          <p:nvPr/>
        </p:nvSpPr>
        <p:spPr>
          <a:xfrm>
            <a:off x="6241002" y="3968318"/>
            <a:ext cx="1677880" cy="363985"/>
          </a:xfrm>
          <a:custGeom>
            <a:avLst/>
            <a:gdLst>
              <a:gd name="connsiteX0" fmla="*/ 0 w 1677880"/>
              <a:gd name="connsiteY0" fmla="*/ 44389 h 363985"/>
              <a:gd name="connsiteX1" fmla="*/ 97654 w 1677880"/>
              <a:gd name="connsiteY1" fmla="*/ 133165 h 363985"/>
              <a:gd name="connsiteX2" fmla="*/ 541538 w 1677880"/>
              <a:gd name="connsiteY2" fmla="*/ 133165 h 363985"/>
              <a:gd name="connsiteX3" fmla="*/ 630315 w 1677880"/>
              <a:gd name="connsiteY3" fmla="*/ 195309 h 363985"/>
              <a:gd name="connsiteX4" fmla="*/ 870012 w 1677880"/>
              <a:gd name="connsiteY4" fmla="*/ 363985 h 363985"/>
              <a:gd name="connsiteX5" fmla="*/ 1127464 w 1677880"/>
              <a:gd name="connsiteY5" fmla="*/ 363985 h 363985"/>
              <a:gd name="connsiteX6" fmla="*/ 1349406 w 1677880"/>
              <a:gd name="connsiteY6" fmla="*/ 310719 h 363985"/>
              <a:gd name="connsiteX7" fmla="*/ 1429305 w 1677880"/>
              <a:gd name="connsiteY7" fmla="*/ 292964 h 363985"/>
              <a:gd name="connsiteX8" fmla="*/ 1518081 w 1677880"/>
              <a:gd name="connsiteY8" fmla="*/ 266331 h 363985"/>
              <a:gd name="connsiteX9" fmla="*/ 1677880 w 1677880"/>
              <a:gd name="connsiteY9" fmla="*/ 186432 h 363985"/>
              <a:gd name="connsiteX10" fmla="*/ 1651247 w 1677880"/>
              <a:gd name="connsiteY10" fmla="*/ 0 h 36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7880" h="363985">
                <a:moveTo>
                  <a:pt x="0" y="44389"/>
                </a:moveTo>
                <a:lnTo>
                  <a:pt x="97654" y="133165"/>
                </a:lnTo>
                <a:lnTo>
                  <a:pt x="541538" y="133165"/>
                </a:lnTo>
                <a:lnTo>
                  <a:pt x="630315" y="195309"/>
                </a:lnTo>
                <a:lnTo>
                  <a:pt x="870012" y="363985"/>
                </a:lnTo>
                <a:lnTo>
                  <a:pt x="1127464" y="363985"/>
                </a:lnTo>
                <a:lnTo>
                  <a:pt x="1349406" y="310719"/>
                </a:lnTo>
                <a:lnTo>
                  <a:pt x="1429305" y="292964"/>
                </a:lnTo>
                <a:lnTo>
                  <a:pt x="1518081" y="266331"/>
                </a:lnTo>
                <a:lnTo>
                  <a:pt x="1677880" y="186432"/>
                </a:lnTo>
                <a:lnTo>
                  <a:pt x="1651247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Vrije vorm 56"/>
          <p:cNvSpPr/>
          <p:nvPr/>
        </p:nvSpPr>
        <p:spPr>
          <a:xfrm>
            <a:off x="3488924" y="2370338"/>
            <a:ext cx="2725445" cy="1686757"/>
          </a:xfrm>
          <a:custGeom>
            <a:avLst/>
            <a:gdLst>
              <a:gd name="connsiteX0" fmla="*/ 0 w 2725445"/>
              <a:gd name="connsiteY0" fmla="*/ 0 h 1686757"/>
              <a:gd name="connsiteX1" fmla="*/ 630315 w 2725445"/>
              <a:gd name="connsiteY1" fmla="*/ 568171 h 1686757"/>
              <a:gd name="connsiteX2" fmla="*/ 656948 w 2725445"/>
              <a:gd name="connsiteY2" fmla="*/ 585926 h 1686757"/>
              <a:gd name="connsiteX3" fmla="*/ 763480 w 2725445"/>
              <a:gd name="connsiteY3" fmla="*/ 585926 h 1686757"/>
              <a:gd name="connsiteX4" fmla="*/ 1038688 w 2725445"/>
              <a:gd name="connsiteY4" fmla="*/ 630314 h 1686757"/>
              <a:gd name="connsiteX5" fmla="*/ 1233996 w 2725445"/>
              <a:gd name="connsiteY5" fmla="*/ 683580 h 1686757"/>
              <a:gd name="connsiteX6" fmla="*/ 1269507 w 2725445"/>
              <a:gd name="connsiteY6" fmla="*/ 683580 h 1686757"/>
              <a:gd name="connsiteX7" fmla="*/ 1420427 w 2725445"/>
              <a:gd name="connsiteY7" fmla="*/ 568171 h 1686757"/>
              <a:gd name="connsiteX8" fmla="*/ 1500326 w 2725445"/>
              <a:gd name="connsiteY8" fmla="*/ 497149 h 1686757"/>
              <a:gd name="connsiteX9" fmla="*/ 1748901 w 2725445"/>
              <a:gd name="connsiteY9" fmla="*/ 435006 h 1686757"/>
              <a:gd name="connsiteX10" fmla="*/ 1944210 w 2725445"/>
              <a:gd name="connsiteY10" fmla="*/ 763479 h 1686757"/>
              <a:gd name="connsiteX11" fmla="*/ 2263806 w 2725445"/>
              <a:gd name="connsiteY11" fmla="*/ 967666 h 1686757"/>
              <a:gd name="connsiteX12" fmla="*/ 2432482 w 2725445"/>
              <a:gd name="connsiteY12" fmla="*/ 1127464 h 1686757"/>
              <a:gd name="connsiteX13" fmla="*/ 2494626 w 2725445"/>
              <a:gd name="connsiteY13" fmla="*/ 1358283 h 1686757"/>
              <a:gd name="connsiteX14" fmla="*/ 2530136 w 2725445"/>
              <a:gd name="connsiteY14" fmla="*/ 1473693 h 1686757"/>
              <a:gd name="connsiteX15" fmla="*/ 2610035 w 2725445"/>
              <a:gd name="connsiteY15" fmla="*/ 1686757 h 1686757"/>
              <a:gd name="connsiteX16" fmla="*/ 2725445 w 2725445"/>
              <a:gd name="connsiteY16" fmla="*/ 1669002 h 16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5445" h="1686757">
                <a:moveTo>
                  <a:pt x="0" y="0"/>
                </a:moveTo>
                <a:lnTo>
                  <a:pt x="630315" y="568171"/>
                </a:lnTo>
                <a:lnTo>
                  <a:pt x="656948" y="585926"/>
                </a:lnTo>
                <a:lnTo>
                  <a:pt x="763480" y="585926"/>
                </a:lnTo>
                <a:lnTo>
                  <a:pt x="1038688" y="630314"/>
                </a:lnTo>
                <a:lnTo>
                  <a:pt x="1233996" y="683580"/>
                </a:lnTo>
                <a:lnTo>
                  <a:pt x="1269507" y="683580"/>
                </a:lnTo>
                <a:lnTo>
                  <a:pt x="1420427" y="568171"/>
                </a:lnTo>
                <a:lnTo>
                  <a:pt x="1500326" y="497149"/>
                </a:lnTo>
                <a:lnTo>
                  <a:pt x="1748901" y="435006"/>
                </a:lnTo>
                <a:lnTo>
                  <a:pt x="1944210" y="763479"/>
                </a:lnTo>
                <a:lnTo>
                  <a:pt x="2263806" y="967666"/>
                </a:lnTo>
                <a:lnTo>
                  <a:pt x="2432482" y="1127464"/>
                </a:lnTo>
                <a:lnTo>
                  <a:pt x="2494626" y="1358283"/>
                </a:lnTo>
                <a:lnTo>
                  <a:pt x="2530136" y="1473693"/>
                </a:lnTo>
                <a:lnTo>
                  <a:pt x="2610035" y="1686757"/>
                </a:lnTo>
                <a:lnTo>
                  <a:pt x="2725445" y="166900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Vrije vorm 3"/>
          <p:cNvSpPr/>
          <p:nvPr/>
        </p:nvSpPr>
        <p:spPr>
          <a:xfrm>
            <a:off x="1996440" y="3543300"/>
            <a:ext cx="1409700" cy="845820"/>
          </a:xfrm>
          <a:custGeom>
            <a:avLst/>
            <a:gdLst>
              <a:gd name="connsiteX0" fmla="*/ 0 w 1409700"/>
              <a:gd name="connsiteY0" fmla="*/ 0 h 845820"/>
              <a:gd name="connsiteX1" fmla="*/ 647700 w 1409700"/>
              <a:gd name="connsiteY1" fmla="*/ 266700 h 845820"/>
              <a:gd name="connsiteX2" fmla="*/ 609600 w 1409700"/>
              <a:gd name="connsiteY2" fmla="*/ 411480 h 845820"/>
              <a:gd name="connsiteX3" fmla="*/ 1394460 w 1409700"/>
              <a:gd name="connsiteY3" fmla="*/ 830580 h 845820"/>
              <a:gd name="connsiteX4" fmla="*/ 1409700 w 1409700"/>
              <a:gd name="connsiteY4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845820">
                <a:moveTo>
                  <a:pt x="0" y="0"/>
                </a:moveTo>
                <a:lnTo>
                  <a:pt x="647700" y="266700"/>
                </a:lnTo>
                <a:lnTo>
                  <a:pt x="609600" y="411480"/>
                </a:lnTo>
                <a:lnTo>
                  <a:pt x="1394460" y="830580"/>
                </a:lnTo>
                <a:lnTo>
                  <a:pt x="1409700" y="84582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Vrije vorm 4"/>
          <p:cNvSpPr/>
          <p:nvPr/>
        </p:nvSpPr>
        <p:spPr>
          <a:xfrm>
            <a:off x="3435658" y="2369819"/>
            <a:ext cx="61922" cy="45719"/>
          </a:xfrm>
          <a:custGeom>
            <a:avLst/>
            <a:gdLst>
              <a:gd name="connsiteX0" fmla="*/ 0 w 45720"/>
              <a:gd name="connsiteY0" fmla="*/ 22860 h 22860"/>
              <a:gd name="connsiteX1" fmla="*/ 45720 w 45720"/>
              <a:gd name="connsiteY1" fmla="*/ 0 h 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" h="22860">
                <a:moveTo>
                  <a:pt x="0" y="22860"/>
                </a:moveTo>
                <a:lnTo>
                  <a:pt x="4572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Vrije vorm 7"/>
          <p:cNvSpPr/>
          <p:nvPr/>
        </p:nvSpPr>
        <p:spPr>
          <a:xfrm>
            <a:off x="6065520" y="4785360"/>
            <a:ext cx="525780" cy="1043940"/>
          </a:xfrm>
          <a:custGeom>
            <a:avLst/>
            <a:gdLst>
              <a:gd name="connsiteX0" fmla="*/ 0 w 525780"/>
              <a:gd name="connsiteY0" fmla="*/ 7620 h 1043940"/>
              <a:gd name="connsiteX1" fmla="*/ 525780 w 525780"/>
              <a:gd name="connsiteY1" fmla="*/ 0 h 1043940"/>
              <a:gd name="connsiteX2" fmla="*/ 487680 w 525780"/>
              <a:gd name="connsiteY2" fmla="*/ 762000 h 1043940"/>
              <a:gd name="connsiteX3" fmla="*/ 464820 w 525780"/>
              <a:gd name="connsiteY3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" h="1043940">
                <a:moveTo>
                  <a:pt x="0" y="7620"/>
                </a:moveTo>
                <a:lnTo>
                  <a:pt x="525780" y="0"/>
                </a:lnTo>
                <a:lnTo>
                  <a:pt x="487680" y="762000"/>
                </a:lnTo>
                <a:lnTo>
                  <a:pt x="464820" y="104394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Vrije vorm 8"/>
          <p:cNvSpPr/>
          <p:nvPr/>
        </p:nvSpPr>
        <p:spPr>
          <a:xfrm>
            <a:off x="3474720" y="1318260"/>
            <a:ext cx="1333500" cy="1074420"/>
          </a:xfrm>
          <a:custGeom>
            <a:avLst/>
            <a:gdLst>
              <a:gd name="connsiteX0" fmla="*/ 0 w 1333500"/>
              <a:gd name="connsiteY0" fmla="*/ 1074420 h 1074420"/>
              <a:gd name="connsiteX1" fmla="*/ 205740 w 1333500"/>
              <a:gd name="connsiteY1" fmla="*/ 861060 h 1074420"/>
              <a:gd name="connsiteX2" fmla="*/ 220980 w 1333500"/>
              <a:gd name="connsiteY2" fmla="*/ 822960 h 1074420"/>
              <a:gd name="connsiteX3" fmla="*/ 281940 w 1333500"/>
              <a:gd name="connsiteY3" fmla="*/ 792480 h 1074420"/>
              <a:gd name="connsiteX4" fmla="*/ 937260 w 1333500"/>
              <a:gd name="connsiteY4" fmla="*/ 236220 h 1074420"/>
              <a:gd name="connsiteX5" fmla="*/ 1333500 w 1333500"/>
              <a:gd name="connsiteY5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0" h="1074420">
                <a:moveTo>
                  <a:pt x="0" y="1074420"/>
                </a:moveTo>
                <a:lnTo>
                  <a:pt x="205740" y="861060"/>
                </a:lnTo>
                <a:lnTo>
                  <a:pt x="220980" y="822960"/>
                </a:lnTo>
                <a:lnTo>
                  <a:pt x="281940" y="792480"/>
                </a:lnTo>
                <a:lnTo>
                  <a:pt x="937260" y="236220"/>
                </a:lnTo>
                <a:lnTo>
                  <a:pt x="133350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271" t="24117" r="6749" b="5399"/>
          <a:stretch>
            <a:fillRect/>
          </a:stretch>
        </p:blipFill>
        <p:spPr bwMode="auto">
          <a:xfrm>
            <a:off x="107504" y="0"/>
            <a:ext cx="8621113" cy="61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rije vorm 4"/>
          <p:cNvSpPr/>
          <p:nvPr/>
        </p:nvSpPr>
        <p:spPr>
          <a:xfrm>
            <a:off x="683568" y="-171400"/>
            <a:ext cx="8149701" cy="1553592"/>
          </a:xfrm>
          <a:custGeom>
            <a:avLst/>
            <a:gdLst>
              <a:gd name="connsiteX0" fmla="*/ 0 w 8149701"/>
              <a:gd name="connsiteY0" fmla="*/ 639192 h 1553592"/>
              <a:gd name="connsiteX1" fmla="*/ 568171 w 8149701"/>
              <a:gd name="connsiteY1" fmla="*/ 754602 h 1553592"/>
              <a:gd name="connsiteX2" fmla="*/ 914400 w 8149701"/>
              <a:gd name="connsiteY2" fmla="*/ 834501 h 1553592"/>
              <a:gd name="connsiteX3" fmla="*/ 1349406 w 8149701"/>
              <a:gd name="connsiteY3" fmla="*/ 985421 h 1553592"/>
              <a:gd name="connsiteX4" fmla="*/ 2636668 w 8149701"/>
              <a:gd name="connsiteY4" fmla="*/ 1402672 h 1553592"/>
              <a:gd name="connsiteX5" fmla="*/ 2902998 w 8149701"/>
              <a:gd name="connsiteY5" fmla="*/ 1491449 h 1553592"/>
              <a:gd name="connsiteX6" fmla="*/ 3089429 w 8149701"/>
              <a:gd name="connsiteY6" fmla="*/ 1553592 h 1553592"/>
              <a:gd name="connsiteX7" fmla="*/ 3373514 w 8149701"/>
              <a:gd name="connsiteY7" fmla="*/ 1544715 h 1553592"/>
              <a:gd name="connsiteX8" fmla="*/ 4350058 w 8149701"/>
              <a:gd name="connsiteY8" fmla="*/ 1384917 h 1553592"/>
              <a:gd name="connsiteX9" fmla="*/ 5370990 w 8149701"/>
              <a:gd name="connsiteY9" fmla="*/ 1216241 h 1553592"/>
              <a:gd name="connsiteX10" fmla="*/ 6098959 w 8149701"/>
              <a:gd name="connsiteY10" fmla="*/ 1091953 h 1553592"/>
              <a:gd name="connsiteX11" fmla="*/ 6409678 w 8149701"/>
              <a:gd name="connsiteY11" fmla="*/ 985421 h 1553592"/>
              <a:gd name="connsiteX12" fmla="*/ 6995604 w 8149701"/>
              <a:gd name="connsiteY12" fmla="*/ 719091 h 1553592"/>
              <a:gd name="connsiteX13" fmla="*/ 7776839 w 8149701"/>
              <a:gd name="connsiteY13" fmla="*/ 159798 h 1553592"/>
              <a:gd name="connsiteX14" fmla="*/ 8149701 w 8149701"/>
              <a:gd name="connsiteY14" fmla="*/ 0 h 155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49701" h="1553592">
                <a:moveTo>
                  <a:pt x="0" y="639192"/>
                </a:moveTo>
                <a:lnTo>
                  <a:pt x="568171" y="754602"/>
                </a:lnTo>
                <a:lnTo>
                  <a:pt x="914400" y="834501"/>
                </a:lnTo>
                <a:lnTo>
                  <a:pt x="1349406" y="985421"/>
                </a:lnTo>
                <a:lnTo>
                  <a:pt x="2636668" y="1402672"/>
                </a:lnTo>
                <a:lnTo>
                  <a:pt x="2902998" y="1491449"/>
                </a:lnTo>
                <a:lnTo>
                  <a:pt x="3089429" y="1553592"/>
                </a:lnTo>
                <a:lnTo>
                  <a:pt x="3373514" y="1544715"/>
                </a:lnTo>
                <a:lnTo>
                  <a:pt x="4350058" y="1384917"/>
                </a:lnTo>
                <a:lnTo>
                  <a:pt x="5370990" y="1216241"/>
                </a:lnTo>
                <a:lnTo>
                  <a:pt x="6098959" y="1091953"/>
                </a:lnTo>
                <a:lnTo>
                  <a:pt x="6409678" y="985421"/>
                </a:lnTo>
                <a:lnTo>
                  <a:pt x="6995604" y="719091"/>
                </a:lnTo>
                <a:lnTo>
                  <a:pt x="7776839" y="159798"/>
                </a:lnTo>
                <a:lnTo>
                  <a:pt x="8149701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Vrije vorm 5"/>
          <p:cNvSpPr/>
          <p:nvPr/>
        </p:nvSpPr>
        <p:spPr>
          <a:xfrm>
            <a:off x="683568" y="620688"/>
            <a:ext cx="2317072" cy="656948"/>
          </a:xfrm>
          <a:custGeom>
            <a:avLst/>
            <a:gdLst>
              <a:gd name="connsiteX0" fmla="*/ 0 w 2317072"/>
              <a:gd name="connsiteY0" fmla="*/ 0 h 656948"/>
              <a:gd name="connsiteX1" fmla="*/ 656948 w 2317072"/>
              <a:gd name="connsiteY1" fmla="*/ 115410 h 656948"/>
              <a:gd name="connsiteX2" fmla="*/ 1162975 w 2317072"/>
              <a:gd name="connsiteY2" fmla="*/ 248575 h 656948"/>
              <a:gd name="connsiteX3" fmla="*/ 1988598 w 2317072"/>
              <a:gd name="connsiteY3" fmla="*/ 550416 h 656948"/>
              <a:gd name="connsiteX4" fmla="*/ 2317072 w 2317072"/>
              <a:gd name="connsiteY4" fmla="*/ 65694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072" h="656948">
                <a:moveTo>
                  <a:pt x="0" y="0"/>
                </a:moveTo>
                <a:lnTo>
                  <a:pt x="656948" y="115410"/>
                </a:lnTo>
                <a:lnTo>
                  <a:pt x="1162975" y="248575"/>
                </a:lnTo>
                <a:lnTo>
                  <a:pt x="1988598" y="550416"/>
                </a:lnTo>
                <a:lnTo>
                  <a:pt x="2317072" y="656948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Vrije vorm 6"/>
          <p:cNvSpPr/>
          <p:nvPr/>
        </p:nvSpPr>
        <p:spPr>
          <a:xfrm>
            <a:off x="2987824" y="-171400"/>
            <a:ext cx="6365289" cy="1669002"/>
          </a:xfrm>
          <a:custGeom>
            <a:avLst/>
            <a:gdLst>
              <a:gd name="connsiteX0" fmla="*/ 0 w 6365289"/>
              <a:gd name="connsiteY0" fmla="*/ 1438183 h 1669002"/>
              <a:gd name="connsiteX1" fmla="*/ 363985 w 6365289"/>
              <a:gd name="connsiteY1" fmla="*/ 1544715 h 1669002"/>
              <a:gd name="connsiteX2" fmla="*/ 781235 w 6365289"/>
              <a:gd name="connsiteY2" fmla="*/ 1660125 h 1669002"/>
              <a:gd name="connsiteX3" fmla="*/ 1074198 w 6365289"/>
              <a:gd name="connsiteY3" fmla="*/ 1669002 h 1669002"/>
              <a:gd name="connsiteX4" fmla="*/ 1438183 w 6365289"/>
              <a:gd name="connsiteY4" fmla="*/ 1606859 h 1669002"/>
              <a:gd name="connsiteX5" fmla="*/ 2148396 w 6365289"/>
              <a:gd name="connsiteY5" fmla="*/ 1509204 h 1669002"/>
              <a:gd name="connsiteX6" fmla="*/ 3195961 w 6365289"/>
              <a:gd name="connsiteY6" fmla="*/ 1313896 h 1669002"/>
              <a:gd name="connsiteX7" fmla="*/ 4039340 w 6365289"/>
              <a:gd name="connsiteY7" fmla="*/ 1154097 h 1669002"/>
              <a:gd name="connsiteX8" fmla="*/ 4350058 w 6365289"/>
              <a:gd name="connsiteY8" fmla="*/ 1029810 h 1669002"/>
              <a:gd name="connsiteX9" fmla="*/ 4616388 w 6365289"/>
              <a:gd name="connsiteY9" fmla="*/ 905523 h 1669002"/>
              <a:gd name="connsiteX10" fmla="*/ 5228948 w 6365289"/>
              <a:gd name="connsiteY10" fmla="*/ 479395 h 1669002"/>
              <a:gd name="connsiteX11" fmla="*/ 5566299 w 6365289"/>
              <a:gd name="connsiteY11" fmla="*/ 248575 h 1669002"/>
              <a:gd name="connsiteX12" fmla="*/ 5912528 w 6365289"/>
              <a:gd name="connsiteY12" fmla="*/ 97655 h 1669002"/>
              <a:gd name="connsiteX13" fmla="*/ 6365289 w 6365289"/>
              <a:gd name="connsiteY13" fmla="*/ 0 h 16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5289" h="1669002">
                <a:moveTo>
                  <a:pt x="0" y="1438183"/>
                </a:moveTo>
                <a:lnTo>
                  <a:pt x="363985" y="1544715"/>
                </a:lnTo>
                <a:lnTo>
                  <a:pt x="781235" y="1660125"/>
                </a:lnTo>
                <a:lnTo>
                  <a:pt x="1074198" y="1669002"/>
                </a:lnTo>
                <a:lnTo>
                  <a:pt x="1438183" y="1606859"/>
                </a:lnTo>
                <a:lnTo>
                  <a:pt x="2148396" y="1509204"/>
                </a:lnTo>
                <a:lnTo>
                  <a:pt x="3195961" y="1313896"/>
                </a:lnTo>
                <a:lnTo>
                  <a:pt x="4039340" y="1154097"/>
                </a:lnTo>
                <a:lnTo>
                  <a:pt x="4350058" y="1029810"/>
                </a:lnTo>
                <a:lnTo>
                  <a:pt x="4616388" y="905523"/>
                </a:lnTo>
                <a:lnTo>
                  <a:pt x="5228948" y="479395"/>
                </a:lnTo>
                <a:lnTo>
                  <a:pt x="5566299" y="248575"/>
                </a:lnTo>
                <a:lnTo>
                  <a:pt x="5912528" y="97655"/>
                </a:lnTo>
                <a:lnTo>
                  <a:pt x="6365289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Vrije vorm 8"/>
          <p:cNvSpPr/>
          <p:nvPr/>
        </p:nvSpPr>
        <p:spPr>
          <a:xfrm>
            <a:off x="5580112" y="5445224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Vrije vorm 9"/>
          <p:cNvSpPr/>
          <p:nvPr/>
        </p:nvSpPr>
        <p:spPr>
          <a:xfrm>
            <a:off x="5580112" y="5661248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Vrije vorm 10"/>
          <p:cNvSpPr/>
          <p:nvPr/>
        </p:nvSpPr>
        <p:spPr>
          <a:xfrm>
            <a:off x="5580112" y="5949280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Vrije vorm 14"/>
          <p:cNvSpPr/>
          <p:nvPr/>
        </p:nvSpPr>
        <p:spPr>
          <a:xfrm>
            <a:off x="923278" y="1376039"/>
            <a:ext cx="2787588" cy="4758431"/>
          </a:xfrm>
          <a:custGeom>
            <a:avLst/>
            <a:gdLst>
              <a:gd name="connsiteX0" fmla="*/ 0 w 2787588"/>
              <a:gd name="connsiteY0" fmla="*/ 0 h 4758431"/>
              <a:gd name="connsiteX1" fmla="*/ 541538 w 2787588"/>
              <a:gd name="connsiteY1" fmla="*/ 1544714 h 4758431"/>
              <a:gd name="connsiteX2" fmla="*/ 772357 w 2787588"/>
              <a:gd name="connsiteY2" fmla="*/ 1784411 h 4758431"/>
              <a:gd name="connsiteX3" fmla="*/ 932155 w 2787588"/>
              <a:gd name="connsiteY3" fmla="*/ 1882066 h 4758431"/>
              <a:gd name="connsiteX4" fmla="*/ 1100831 w 2787588"/>
              <a:gd name="connsiteY4" fmla="*/ 1944210 h 4758431"/>
              <a:gd name="connsiteX5" fmla="*/ 1376039 w 2787588"/>
              <a:gd name="connsiteY5" fmla="*/ 2041864 h 4758431"/>
              <a:gd name="connsiteX6" fmla="*/ 1784411 w 2787588"/>
              <a:gd name="connsiteY6" fmla="*/ 2272683 h 4758431"/>
              <a:gd name="connsiteX7" fmla="*/ 2352582 w 2787588"/>
              <a:gd name="connsiteY7" fmla="*/ 2503503 h 4758431"/>
              <a:gd name="connsiteX8" fmla="*/ 2556769 w 2787588"/>
              <a:gd name="connsiteY8" fmla="*/ 2539013 h 4758431"/>
              <a:gd name="connsiteX9" fmla="*/ 2459114 w 2787588"/>
              <a:gd name="connsiteY9" fmla="*/ 2716567 h 4758431"/>
              <a:gd name="connsiteX10" fmla="*/ 2370338 w 2787588"/>
              <a:gd name="connsiteY10" fmla="*/ 2787588 h 4758431"/>
              <a:gd name="connsiteX11" fmla="*/ 2343705 w 2787588"/>
              <a:gd name="connsiteY11" fmla="*/ 2823099 h 4758431"/>
              <a:gd name="connsiteX12" fmla="*/ 2388093 w 2787588"/>
              <a:gd name="connsiteY12" fmla="*/ 2876365 h 4758431"/>
              <a:gd name="connsiteX13" fmla="*/ 2539013 w 2787588"/>
              <a:gd name="connsiteY13" fmla="*/ 3098307 h 4758431"/>
              <a:gd name="connsiteX14" fmla="*/ 2601157 w 2787588"/>
              <a:gd name="connsiteY14" fmla="*/ 3213716 h 4758431"/>
              <a:gd name="connsiteX15" fmla="*/ 2636668 w 2787588"/>
              <a:gd name="connsiteY15" fmla="*/ 3453413 h 4758431"/>
              <a:gd name="connsiteX16" fmla="*/ 2645545 w 2787588"/>
              <a:gd name="connsiteY16" fmla="*/ 3675355 h 4758431"/>
              <a:gd name="connsiteX17" fmla="*/ 2627790 w 2787588"/>
              <a:gd name="connsiteY17" fmla="*/ 3897297 h 4758431"/>
              <a:gd name="connsiteX18" fmla="*/ 2618912 w 2787588"/>
              <a:gd name="connsiteY18" fmla="*/ 4172505 h 4758431"/>
              <a:gd name="connsiteX19" fmla="*/ 2645545 w 2787588"/>
              <a:gd name="connsiteY19" fmla="*/ 4323425 h 4758431"/>
              <a:gd name="connsiteX20" fmla="*/ 2707689 w 2787588"/>
              <a:gd name="connsiteY20" fmla="*/ 4545367 h 4758431"/>
              <a:gd name="connsiteX21" fmla="*/ 2778710 w 2787588"/>
              <a:gd name="connsiteY21" fmla="*/ 4687410 h 4758431"/>
              <a:gd name="connsiteX22" fmla="*/ 2787588 w 2787588"/>
              <a:gd name="connsiteY22" fmla="*/ 4758431 h 4758431"/>
              <a:gd name="connsiteX23" fmla="*/ 2787588 w 2787588"/>
              <a:gd name="connsiteY23" fmla="*/ 4758431 h 475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87588" h="4758431">
                <a:moveTo>
                  <a:pt x="0" y="0"/>
                </a:moveTo>
                <a:lnTo>
                  <a:pt x="541538" y="1544714"/>
                </a:lnTo>
                <a:lnTo>
                  <a:pt x="772357" y="1784411"/>
                </a:lnTo>
                <a:lnTo>
                  <a:pt x="932155" y="1882066"/>
                </a:lnTo>
                <a:lnTo>
                  <a:pt x="1100831" y="1944210"/>
                </a:lnTo>
                <a:lnTo>
                  <a:pt x="1376039" y="2041864"/>
                </a:lnTo>
                <a:lnTo>
                  <a:pt x="1784411" y="2272683"/>
                </a:lnTo>
                <a:lnTo>
                  <a:pt x="2352582" y="2503503"/>
                </a:lnTo>
                <a:lnTo>
                  <a:pt x="2556769" y="2539013"/>
                </a:lnTo>
                <a:lnTo>
                  <a:pt x="2459114" y="2716567"/>
                </a:lnTo>
                <a:lnTo>
                  <a:pt x="2370338" y="2787588"/>
                </a:lnTo>
                <a:lnTo>
                  <a:pt x="2343705" y="2823099"/>
                </a:lnTo>
                <a:lnTo>
                  <a:pt x="2388093" y="2876365"/>
                </a:lnTo>
                <a:lnTo>
                  <a:pt x="2539013" y="3098307"/>
                </a:lnTo>
                <a:lnTo>
                  <a:pt x="2601157" y="3213716"/>
                </a:lnTo>
                <a:lnTo>
                  <a:pt x="2636668" y="3453413"/>
                </a:lnTo>
                <a:lnTo>
                  <a:pt x="2645545" y="3675355"/>
                </a:lnTo>
                <a:lnTo>
                  <a:pt x="2627790" y="3897297"/>
                </a:lnTo>
                <a:lnTo>
                  <a:pt x="2618912" y="4172505"/>
                </a:lnTo>
                <a:lnTo>
                  <a:pt x="2645545" y="4323425"/>
                </a:lnTo>
                <a:lnTo>
                  <a:pt x="2707689" y="4545367"/>
                </a:lnTo>
                <a:lnTo>
                  <a:pt x="2778710" y="4687410"/>
                </a:lnTo>
                <a:lnTo>
                  <a:pt x="2787588" y="4758431"/>
                </a:lnTo>
                <a:lnTo>
                  <a:pt x="2787588" y="4758431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Vrije vorm 15"/>
          <p:cNvSpPr/>
          <p:nvPr/>
        </p:nvSpPr>
        <p:spPr>
          <a:xfrm>
            <a:off x="2254928" y="1269507"/>
            <a:ext cx="674703" cy="2095130"/>
          </a:xfrm>
          <a:custGeom>
            <a:avLst/>
            <a:gdLst>
              <a:gd name="connsiteX0" fmla="*/ 674703 w 674703"/>
              <a:gd name="connsiteY0" fmla="*/ 0 h 2095130"/>
              <a:gd name="connsiteX1" fmla="*/ 452761 w 674703"/>
              <a:gd name="connsiteY1" fmla="*/ 639192 h 2095130"/>
              <a:gd name="connsiteX2" fmla="*/ 328474 w 674703"/>
              <a:gd name="connsiteY2" fmla="*/ 932155 h 2095130"/>
              <a:gd name="connsiteX3" fmla="*/ 213064 w 674703"/>
              <a:gd name="connsiteY3" fmla="*/ 1376039 h 2095130"/>
              <a:gd name="connsiteX4" fmla="*/ 195309 w 674703"/>
              <a:gd name="connsiteY4" fmla="*/ 1713390 h 2095130"/>
              <a:gd name="connsiteX5" fmla="*/ 133165 w 674703"/>
              <a:gd name="connsiteY5" fmla="*/ 1811044 h 2095130"/>
              <a:gd name="connsiteX6" fmla="*/ 17755 w 674703"/>
              <a:gd name="connsiteY6" fmla="*/ 2006353 h 2095130"/>
              <a:gd name="connsiteX7" fmla="*/ 0 w 674703"/>
              <a:gd name="connsiteY7" fmla="*/ 2095130 h 20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703" h="2095130">
                <a:moveTo>
                  <a:pt x="674703" y="0"/>
                </a:moveTo>
                <a:lnTo>
                  <a:pt x="452761" y="639192"/>
                </a:lnTo>
                <a:lnTo>
                  <a:pt x="328474" y="932155"/>
                </a:lnTo>
                <a:lnTo>
                  <a:pt x="213064" y="1376039"/>
                </a:lnTo>
                <a:lnTo>
                  <a:pt x="195309" y="1713390"/>
                </a:lnTo>
                <a:lnTo>
                  <a:pt x="133165" y="1811044"/>
                </a:lnTo>
                <a:lnTo>
                  <a:pt x="17755" y="2006353"/>
                </a:lnTo>
                <a:lnTo>
                  <a:pt x="0" y="209513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Vrije vorm 17"/>
          <p:cNvSpPr/>
          <p:nvPr/>
        </p:nvSpPr>
        <p:spPr>
          <a:xfrm>
            <a:off x="5805996" y="8878"/>
            <a:ext cx="239697" cy="1251751"/>
          </a:xfrm>
          <a:custGeom>
            <a:avLst/>
            <a:gdLst>
              <a:gd name="connsiteX0" fmla="*/ 0 w 239697"/>
              <a:gd name="connsiteY0" fmla="*/ 1251751 h 1251751"/>
              <a:gd name="connsiteX1" fmla="*/ 26633 w 239697"/>
              <a:gd name="connsiteY1" fmla="*/ 1012054 h 1251751"/>
              <a:gd name="connsiteX2" fmla="*/ 8878 w 239697"/>
              <a:gd name="connsiteY2" fmla="*/ 878889 h 1251751"/>
              <a:gd name="connsiteX3" fmla="*/ 0 w 239697"/>
              <a:gd name="connsiteY3" fmla="*/ 727969 h 1251751"/>
              <a:gd name="connsiteX4" fmla="*/ 159798 w 239697"/>
              <a:gd name="connsiteY4" fmla="*/ 559293 h 1251751"/>
              <a:gd name="connsiteX5" fmla="*/ 221942 w 239697"/>
              <a:gd name="connsiteY5" fmla="*/ 355106 h 1251751"/>
              <a:gd name="connsiteX6" fmla="*/ 239697 w 239697"/>
              <a:gd name="connsiteY6" fmla="*/ 159798 h 1251751"/>
              <a:gd name="connsiteX7" fmla="*/ 230820 w 239697"/>
              <a:gd name="connsiteY7" fmla="*/ 0 h 12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97" h="1251751">
                <a:moveTo>
                  <a:pt x="0" y="1251751"/>
                </a:moveTo>
                <a:lnTo>
                  <a:pt x="26633" y="1012054"/>
                </a:lnTo>
                <a:lnTo>
                  <a:pt x="8878" y="878889"/>
                </a:lnTo>
                <a:lnTo>
                  <a:pt x="0" y="727969"/>
                </a:lnTo>
                <a:lnTo>
                  <a:pt x="159798" y="559293"/>
                </a:lnTo>
                <a:lnTo>
                  <a:pt x="221942" y="355106"/>
                </a:lnTo>
                <a:lnTo>
                  <a:pt x="239697" y="159798"/>
                </a:lnTo>
                <a:lnTo>
                  <a:pt x="230820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Vrije vorm 18"/>
          <p:cNvSpPr/>
          <p:nvPr/>
        </p:nvSpPr>
        <p:spPr>
          <a:xfrm>
            <a:off x="2725445" y="1296140"/>
            <a:ext cx="479394" cy="1677879"/>
          </a:xfrm>
          <a:custGeom>
            <a:avLst/>
            <a:gdLst>
              <a:gd name="connsiteX0" fmla="*/ 257452 w 479394"/>
              <a:gd name="connsiteY0" fmla="*/ 0 h 1677879"/>
              <a:gd name="connsiteX1" fmla="*/ 142042 w 479394"/>
              <a:gd name="connsiteY1" fmla="*/ 363984 h 1677879"/>
              <a:gd name="connsiteX2" fmla="*/ 44388 w 479394"/>
              <a:gd name="connsiteY2" fmla="*/ 594804 h 1677879"/>
              <a:gd name="connsiteX3" fmla="*/ 0 w 479394"/>
              <a:gd name="connsiteY3" fmla="*/ 710213 h 1677879"/>
              <a:gd name="connsiteX4" fmla="*/ 97654 w 479394"/>
              <a:gd name="connsiteY4" fmla="*/ 834501 h 1677879"/>
              <a:gd name="connsiteX5" fmla="*/ 142042 w 479394"/>
              <a:gd name="connsiteY5" fmla="*/ 923277 h 1677879"/>
              <a:gd name="connsiteX6" fmla="*/ 186431 w 479394"/>
              <a:gd name="connsiteY6" fmla="*/ 1003177 h 1677879"/>
              <a:gd name="connsiteX7" fmla="*/ 230819 w 479394"/>
              <a:gd name="connsiteY7" fmla="*/ 1154097 h 1677879"/>
              <a:gd name="connsiteX8" fmla="*/ 248574 w 479394"/>
              <a:gd name="connsiteY8" fmla="*/ 1233996 h 1677879"/>
              <a:gd name="connsiteX9" fmla="*/ 390617 w 479394"/>
              <a:gd name="connsiteY9" fmla="*/ 1500326 h 1677879"/>
              <a:gd name="connsiteX10" fmla="*/ 479394 w 479394"/>
              <a:gd name="connsiteY10" fmla="*/ 1677879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394" h="1677879">
                <a:moveTo>
                  <a:pt x="257452" y="0"/>
                </a:moveTo>
                <a:lnTo>
                  <a:pt x="142042" y="363984"/>
                </a:lnTo>
                <a:lnTo>
                  <a:pt x="44388" y="594804"/>
                </a:lnTo>
                <a:lnTo>
                  <a:pt x="0" y="710213"/>
                </a:lnTo>
                <a:lnTo>
                  <a:pt x="97654" y="834501"/>
                </a:lnTo>
                <a:lnTo>
                  <a:pt x="142042" y="923277"/>
                </a:lnTo>
                <a:lnTo>
                  <a:pt x="186431" y="1003177"/>
                </a:lnTo>
                <a:lnTo>
                  <a:pt x="230819" y="1154097"/>
                </a:lnTo>
                <a:lnTo>
                  <a:pt x="248574" y="1233996"/>
                </a:lnTo>
                <a:lnTo>
                  <a:pt x="390617" y="1500326"/>
                </a:lnTo>
                <a:lnTo>
                  <a:pt x="479394" y="1677879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Vrije vorm 19"/>
          <p:cNvSpPr/>
          <p:nvPr/>
        </p:nvSpPr>
        <p:spPr>
          <a:xfrm>
            <a:off x="3204839" y="2974019"/>
            <a:ext cx="683580" cy="62144"/>
          </a:xfrm>
          <a:custGeom>
            <a:avLst/>
            <a:gdLst>
              <a:gd name="connsiteX0" fmla="*/ 0 w 683580"/>
              <a:gd name="connsiteY0" fmla="*/ 0 h 62144"/>
              <a:gd name="connsiteX1" fmla="*/ 248575 w 683580"/>
              <a:gd name="connsiteY1" fmla="*/ 35511 h 62144"/>
              <a:gd name="connsiteX2" fmla="*/ 363984 w 683580"/>
              <a:gd name="connsiteY2" fmla="*/ 44389 h 62144"/>
              <a:gd name="connsiteX3" fmla="*/ 426128 w 683580"/>
              <a:gd name="connsiteY3" fmla="*/ 35511 h 62144"/>
              <a:gd name="connsiteX4" fmla="*/ 497149 w 683580"/>
              <a:gd name="connsiteY4" fmla="*/ 26633 h 62144"/>
              <a:gd name="connsiteX5" fmla="*/ 603681 w 683580"/>
              <a:gd name="connsiteY5" fmla="*/ 35511 h 62144"/>
              <a:gd name="connsiteX6" fmla="*/ 683580 w 683580"/>
              <a:gd name="connsiteY6" fmla="*/ 62144 h 6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580" h="62144">
                <a:moveTo>
                  <a:pt x="0" y="0"/>
                </a:moveTo>
                <a:lnTo>
                  <a:pt x="248575" y="35511"/>
                </a:lnTo>
                <a:lnTo>
                  <a:pt x="363984" y="44389"/>
                </a:lnTo>
                <a:lnTo>
                  <a:pt x="426128" y="35511"/>
                </a:lnTo>
                <a:lnTo>
                  <a:pt x="497149" y="26633"/>
                </a:lnTo>
                <a:lnTo>
                  <a:pt x="603681" y="35511"/>
                </a:lnTo>
                <a:lnTo>
                  <a:pt x="683580" y="6214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Vrije vorm 20"/>
          <p:cNvSpPr/>
          <p:nvPr/>
        </p:nvSpPr>
        <p:spPr>
          <a:xfrm>
            <a:off x="3480047" y="1251751"/>
            <a:ext cx="2317071" cy="2645546"/>
          </a:xfrm>
          <a:custGeom>
            <a:avLst/>
            <a:gdLst>
              <a:gd name="connsiteX0" fmla="*/ 0 w 2317071"/>
              <a:gd name="connsiteY0" fmla="*/ 2645546 h 2645546"/>
              <a:gd name="connsiteX1" fmla="*/ 124287 w 2317071"/>
              <a:gd name="connsiteY1" fmla="*/ 2423604 h 2645546"/>
              <a:gd name="connsiteX2" fmla="*/ 266330 w 2317071"/>
              <a:gd name="connsiteY2" fmla="*/ 2104008 h 2645546"/>
              <a:gd name="connsiteX3" fmla="*/ 426128 w 2317071"/>
              <a:gd name="connsiteY3" fmla="*/ 1811045 h 2645546"/>
              <a:gd name="connsiteX4" fmla="*/ 470516 w 2317071"/>
              <a:gd name="connsiteY4" fmla="*/ 1695635 h 2645546"/>
              <a:gd name="connsiteX5" fmla="*/ 497149 w 2317071"/>
              <a:gd name="connsiteY5" fmla="*/ 1597981 h 2645546"/>
              <a:gd name="connsiteX6" fmla="*/ 665825 w 2317071"/>
              <a:gd name="connsiteY6" fmla="*/ 1562470 h 2645546"/>
              <a:gd name="connsiteX7" fmla="*/ 949910 w 2317071"/>
              <a:gd name="connsiteY7" fmla="*/ 1535837 h 2645546"/>
              <a:gd name="connsiteX8" fmla="*/ 1180730 w 2317071"/>
              <a:gd name="connsiteY8" fmla="*/ 1518082 h 2645546"/>
              <a:gd name="connsiteX9" fmla="*/ 1225118 w 2317071"/>
              <a:gd name="connsiteY9" fmla="*/ 1491449 h 2645546"/>
              <a:gd name="connsiteX10" fmla="*/ 1242873 w 2317071"/>
              <a:gd name="connsiteY10" fmla="*/ 1438183 h 2645546"/>
              <a:gd name="connsiteX11" fmla="*/ 1269506 w 2317071"/>
              <a:gd name="connsiteY11" fmla="*/ 1349406 h 2645546"/>
              <a:gd name="connsiteX12" fmla="*/ 1278384 w 2317071"/>
              <a:gd name="connsiteY12" fmla="*/ 1305018 h 2645546"/>
              <a:gd name="connsiteX13" fmla="*/ 1455937 w 2317071"/>
              <a:gd name="connsiteY13" fmla="*/ 1180731 h 2645546"/>
              <a:gd name="connsiteX14" fmla="*/ 1553592 w 2317071"/>
              <a:gd name="connsiteY14" fmla="*/ 1056443 h 2645546"/>
              <a:gd name="connsiteX15" fmla="*/ 1828800 w 2317071"/>
              <a:gd name="connsiteY15" fmla="*/ 656948 h 2645546"/>
              <a:gd name="connsiteX16" fmla="*/ 2219417 w 2317071"/>
              <a:gd name="connsiteY16" fmla="*/ 150921 h 2645546"/>
              <a:gd name="connsiteX17" fmla="*/ 2317071 w 2317071"/>
              <a:gd name="connsiteY17" fmla="*/ 0 h 2645546"/>
              <a:gd name="connsiteX18" fmla="*/ 2317071 w 2317071"/>
              <a:gd name="connsiteY18" fmla="*/ 0 h 264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17071" h="2645546">
                <a:moveTo>
                  <a:pt x="0" y="2645546"/>
                </a:moveTo>
                <a:lnTo>
                  <a:pt x="124287" y="2423604"/>
                </a:lnTo>
                <a:lnTo>
                  <a:pt x="266330" y="2104008"/>
                </a:lnTo>
                <a:lnTo>
                  <a:pt x="426128" y="1811045"/>
                </a:lnTo>
                <a:lnTo>
                  <a:pt x="470516" y="1695635"/>
                </a:lnTo>
                <a:lnTo>
                  <a:pt x="497149" y="1597981"/>
                </a:lnTo>
                <a:lnTo>
                  <a:pt x="665825" y="1562470"/>
                </a:lnTo>
                <a:lnTo>
                  <a:pt x="949910" y="1535837"/>
                </a:lnTo>
                <a:lnTo>
                  <a:pt x="1180730" y="1518082"/>
                </a:lnTo>
                <a:lnTo>
                  <a:pt x="1225118" y="1491449"/>
                </a:lnTo>
                <a:lnTo>
                  <a:pt x="1242873" y="1438183"/>
                </a:lnTo>
                <a:lnTo>
                  <a:pt x="1269506" y="1349406"/>
                </a:lnTo>
                <a:lnTo>
                  <a:pt x="1278384" y="1305018"/>
                </a:lnTo>
                <a:lnTo>
                  <a:pt x="1455937" y="1180731"/>
                </a:lnTo>
                <a:lnTo>
                  <a:pt x="1553592" y="1056443"/>
                </a:lnTo>
                <a:lnTo>
                  <a:pt x="1828800" y="656948"/>
                </a:lnTo>
                <a:lnTo>
                  <a:pt x="2219417" y="150921"/>
                </a:lnTo>
                <a:lnTo>
                  <a:pt x="2317071" y="0"/>
                </a:lnTo>
                <a:lnTo>
                  <a:pt x="2317071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Vrije vorm 21"/>
          <p:cNvSpPr/>
          <p:nvPr/>
        </p:nvSpPr>
        <p:spPr>
          <a:xfrm>
            <a:off x="2947386" y="2965142"/>
            <a:ext cx="257453" cy="816745"/>
          </a:xfrm>
          <a:custGeom>
            <a:avLst/>
            <a:gdLst>
              <a:gd name="connsiteX0" fmla="*/ 257453 w 257453"/>
              <a:gd name="connsiteY0" fmla="*/ 0 h 816745"/>
              <a:gd name="connsiteX1" fmla="*/ 0 w 257453"/>
              <a:gd name="connsiteY1" fmla="*/ 816745 h 81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453" h="816745">
                <a:moveTo>
                  <a:pt x="257453" y="0"/>
                </a:moveTo>
                <a:lnTo>
                  <a:pt x="0" y="816745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Vrije vorm 22"/>
          <p:cNvSpPr/>
          <p:nvPr/>
        </p:nvSpPr>
        <p:spPr>
          <a:xfrm>
            <a:off x="3648722" y="3559946"/>
            <a:ext cx="328474" cy="257452"/>
          </a:xfrm>
          <a:custGeom>
            <a:avLst/>
            <a:gdLst>
              <a:gd name="connsiteX0" fmla="*/ 0 w 328474"/>
              <a:gd name="connsiteY0" fmla="*/ 0 h 257452"/>
              <a:gd name="connsiteX1" fmla="*/ 168676 w 328474"/>
              <a:gd name="connsiteY1" fmla="*/ 97654 h 257452"/>
              <a:gd name="connsiteX2" fmla="*/ 248575 w 328474"/>
              <a:gd name="connsiteY2" fmla="*/ 159798 h 257452"/>
              <a:gd name="connsiteX3" fmla="*/ 328474 w 328474"/>
              <a:gd name="connsiteY3" fmla="*/ 257452 h 2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74" h="257452">
                <a:moveTo>
                  <a:pt x="0" y="0"/>
                </a:moveTo>
                <a:lnTo>
                  <a:pt x="168676" y="97654"/>
                </a:lnTo>
                <a:lnTo>
                  <a:pt x="248575" y="159798"/>
                </a:lnTo>
                <a:lnTo>
                  <a:pt x="328474" y="25745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Vrije vorm 23"/>
          <p:cNvSpPr/>
          <p:nvPr/>
        </p:nvSpPr>
        <p:spPr>
          <a:xfrm>
            <a:off x="5255581" y="1260629"/>
            <a:ext cx="310718" cy="577049"/>
          </a:xfrm>
          <a:custGeom>
            <a:avLst/>
            <a:gdLst>
              <a:gd name="connsiteX0" fmla="*/ 79899 w 310718"/>
              <a:gd name="connsiteY0" fmla="*/ 577049 h 577049"/>
              <a:gd name="connsiteX1" fmla="*/ 0 w 310718"/>
              <a:gd name="connsiteY1" fmla="*/ 479394 h 577049"/>
              <a:gd name="connsiteX2" fmla="*/ 35510 w 310718"/>
              <a:gd name="connsiteY2" fmla="*/ 417251 h 577049"/>
              <a:gd name="connsiteX3" fmla="*/ 310718 w 310718"/>
              <a:gd name="connsiteY3" fmla="*/ 0 h 5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18" h="577049">
                <a:moveTo>
                  <a:pt x="79899" y="577049"/>
                </a:moveTo>
                <a:lnTo>
                  <a:pt x="0" y="479394"/>
                </a:lnTo>
                <a:lnTo>
                  <a:pt x="35510" y="417251"/>
                </a:lnTo>
                <a:lnTo>
                  <a:pt x="310718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Vrije vorm 24"/>
          <p:cNvSpPr/>
          <p:nvPr/>
        </p:nvSpPr>
        <p:spPr>
          <a:xfrm>
            <a:off x="4962617" y="2396971"/>
            <a:ext cx="319597" cy="1376039"/>
          </a:xfrm>
          <a:custGeom>
            <a:avLst/>
            <a:gdLst>
              <a:gd name="connsiteX0" fmla="*/ 0 w 319597"/>
              <a:gd name="connsiteY0" fmla="*/ 0 h 1376039"/>
              <a:gd name="connsiteX1" fmla="*/ 248575 w 319597"/>
              <a:gd name="connsiteY1" fmla="*/ 257452 h 1376039"/>
              <a:gd name="connsiteX2" fmla="*/ 301841 w 319597"/>
              <a:gd name="connsiteY2" fmla="*/ 381740 h 1376039"/>
              <a:gd name="connsiteX3" fmla="*/ 301841 w 319597"/>
              <a:gd name="connsiteY3" fmla="*/ 479394 h 1376039"/>
              <a:gd name="connsiteX4" fmla="*/ 319597 w 319597"/>
              <a:gd name="connsiteY4" fmla="*/ 1029810 h 1376039"/>
              <a:gd name="connsiteX5" fmla="*/ 301841 w 319597"/>
              <a:gd name="connsiteY5" fmla="*/ 1127464 h 1376039"/>
              <a:gd name="connsiteX6" fmla="*/ 230820 w 319597"/>
              <a:gd name="connsiteY6" fmla="*/ 1287262 h 1376039"/>
              <a:gd name="connsiteX7" fmla="*/ 204187 w 319597"/>
              <a:gd name="connsiteY7" fmla="*/ 1376039 h 137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97" h="1376039">
                <a:moveTo>
                  <a:pt x="0" y="0"/>
                </a:moveTo>
                <a:lnTo>
                  <a:pt x="248575" y="257452"/>
                </a:lnTo>
                <a:lnTo>
                  <a:pt x="301841" y="381740"/>
                </a:lnTo>
                <a:lnTo>
                  <a:pt x="301841" y="479394"/>
                </a:lnTo>
                <a:lnTo>
                  <a:pt x="319597" y="1029810"/>
                </a:lnTo>
                <a:lnTo>
                  <a:pt x="301841" y="1127464"/>
                </a:lnTo>
                <a:lnTo>
                  <a:pt x="230820" y="1287262"/>
                </a:lnTo>
                <a:lnTo>
                  <a:pt x="204187" y="1376039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Vrije vorm 25"/>
          <p:cNvSpPr/>
          <p:nvPr/>
        </p:nvSpPr>
        <p:spPr>
          <a:xfrm>
            <a:off x="5610687" y="772357"/>
            <a:ext cx="195309" cy="328474"/>
          </a:xfrm>
          <a:custGeom>
            <a:avLst/>
            <a:gdLst>
              <a:gd name="connsiteX0" fmla="*/ 0 w 195309"/>
              <a:gd name="connsiteY0" fmla="*/ 328474 h 328474"/>
              <a:gd name="connsiteX1" fmla="*/ 195309 w 195309"/>
              <a:gd name="connsiteY1" fmla="*/ 0 h 3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309" h="328474">
                <a:moveTo>
                  <a:pt x="0" y="328474"/>
                </a:moveTo>
                <a:lnTo>
                  <a:pt x="195309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Vrije vorm 26"/>
          <p:cNvSpPr/>
          <p:nvPr/>
        </p:nvSpPr>
        <p:spPr>
          <a:xfrm>
            <a:off x="3000652" y="-8878"/>
            <a:ext cx="310719" cy="1109709"/>
          </a:xfrm>
          <a:custGeom>
            <a:avLst/>
            <a:gdLst>
              <a:gd name="connsiteX0" fmla="*/ 0 w 310719"/>
              <a:gd name="connsiteY0" fmla="*/ 1109709 h 1109709"/>
              <a:gd name="connsiteX1" fmla="*/ 62144 w 310719"/>
              <a:gd name="connsiteY1" fmla="*/ 958789 h 1109709"/>
              <a:gd name="connsiteX2" fmla="*/ 159798 w 310719"/>
              <a:gd name="connsiteY2" fmla="*/ 674703 h 1109709"/>
              <a:gd name="connsiteX3" fmla="*/ 284086 w 310719"/>
              <a:gd name="connsiteY3" fmla="*/ 319596 h 1109709"/>
              <a:gd name="connsiteX4" fmla="*/ 310719 w 310719"/>
              <a:gd name="connsiteY4" fmla="*/ 142043 h 1109709"/>
              <a:gd name="connsiteX5" fmla="*/ 310719 w 310719"/>
              <a:gd name="connsiteY5" fmla="*/ 0 h 110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719" h="1109709">
                <a:moveTo>
                  <a:pt x="0" y="1109709"/>
                </a:moveTo>
                <a:lnTo>
                  <a:pt x="62144" y="958789"/>
                </a:lnTo>
                <a:lnTo>
                  <a:pt x="159798" y="674703"/>
                </a:lnTo>
                <a:lnTo>
                  <a:pt x="284086" y="319596"/>
                </a:lnTo>
                <a:lnTo>
                  <a:pt x="310719" y="142043"/>
                </a:lnTo>
                <a:lnTo>
                  <a:pt x="310719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Vrije vorm 27"/>
          <p:cNvSpPr/>
          <p:nvPr/>
        </p:nvSpPr>
        <p:spPr>
          <a:xfrm>
            <a:off x="3062796" y="-17755"/>
            <a:ext cx="310719" cy="1145219"/>
          </a:xfrm>
          <a:custGeom>
            <a:avLst/>
            <a:gdLst>
              <a:gd name="connsiteX0" fmla="*/ 0 w 310719"/>
              <a:gd name="connsiteY0" fmla="*/ 1145219 h 1145219"/>
              <a:gd name="connsiteX1" fmla="*/ 204187 w 310719"/>
              <a:gd name="connsiteY1" fmla="*/ 559293 h 1145219"/>
              <a:gd name="connsiteX2" fmla="*/ 292963 w 310719"/>
              <a:gd name="connsiteY2" fmla="*/ 319596 h 1145219"/>
              <a:gd name="connsiteX3" fmla="*/ 310719 w 310719"/>
              <a:gd name="connsiteY3" fmla="*/ 195308 h 1145219"/>
              <a:gd name="connsiteX4" fmla="*/ 310719 w 310719"/>
              <a:gd name="connsiteY4" fmla="*/ 0 h 114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719" h="1145219">
                <a:moveTo>
                  <a:pt x="0" y="1145219"/>
                </a:moveTo>
                <a:lnTo>
                  <a:pt x="204187" y="559293"/>
                </a:lnTo>
                <a:lnTo>
                  <a:pt x="292963" y="319596"/>
                </a:lnTo>
                <a:lnTo>
                  <a:pt x="310719" y="195308"/>
                </a:lnTo>
                <a:lnTo>
                  <a:pt x="310719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Vrije vorm 29"/>
          <p:cNvSpPr/>
          <p:nvPr/>
        </p:nvSpPr>
        <p:spPr>
          <a:xfrm>
            <a:off x="3586579" y="3968318"/>
            <a:ext cx="62143" cy="275208"/>
          </a:xfrm>
          <a:custGeom>
            <a:avLst/>
            <a:gdLst>
              <a:gd name="connsiteX0" fmla="*/ 26633 w 62143"/>
              <a:gd name="connsiteY0" fmla="*/ 0 h 275208"/>
              <a:gd name="connsiteX1" fmla="*/ 53266 w 62143"/>
              <a:gd name="connsiteY1" fmla="*/ 62144 h 275208"/>
              <a:gd name="connsiteX2" fmla="*/ 17755 w 62143"/>
              <a:gd name="connsiteY2" fmla="*/ 124288 h 275208"/>
              <a:gd name="connsiteX3" fmla="*/ 62143 w 62143"/>
              <a:gd name="connsiteY3" fmla="*/ 150921 h 275208"/>
              <a:gd name="connsiteX4" fmla="*/ 0 w 62143"/>
              <a:gd name="connsiteY4" fmla="*/ 186432 h 275208"/>
              <a:gd name="connsiteX5" fmla="*/ 8877 w 62143"/>
              <a:gd name="connsiteY5" fmla="*/ 204187 h 275208"/>
              <a:gd name="connsiteX6" fmla="*/ 53266 w 62143"/>
              <a:gd name="connsiteY6" fmla="*/ 239698 h 275208"/>
              <a:gd name="connsiteX7" fmla="*/ 53266 w 62143"/>
              <a:gd name="connsiteY7" fmla="*/ 275208 h 2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43" h="275208">
                <a:moveTo>
                  <a:pt x="26633" y="0"/>
                </a:moveTo>
                <a:lnTo>
                  <a:pt x="53266" y="62144"/>
                </a:lnTo>
                <a:lnTo>
                  <a:pt x="17755" y="124288"/>
                </a:lnTo>
                <a:lnTo>
                  <a:pt x="62143" y="150921"/>
                </a:lnTo>
                <a:lnTo>
                  <a:pt x="0" y="186432"/>
                </a:lnTo>
                <a:lnTo>
                  <a:pt x="8877" y="204187"/>
                </a:lnTo>
                <a:lnTo>
                  <a:pt x="53266" y="239698"/>
                </a:lnTo>
                <a:lnTo>
                  <a:pt x="53266" y="275208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Vrije vorm 30"/>
          <p:cNvSpPr/>
          <p:nvPr/>
        </p:nvSpPr>
        <p:spPr>
          <a:xfrm>
            <a:off x="5850384" y="3932808"/>
            <a:ext cx="816746" cy="2183907"/>
          </a:xfrm>
          <a:custGeom>
            <a:avLst/>
            <a:gdLst>
              <a:gd name="connsiteX0" fmla="*/ 0 w 816746"/>
              <a:gd name="connsiteY0" fmla="*/ 0 h 2183907"/>
              <a:gd name="connsiteX1" fmla="*/ 213065 w 816746"/>
              <a:gd name="connsiteY1" fmla="*/ 798990 h 2183907"/>
              <a:gd name="connsiteX2" fmla="*/ 381740 w 816746"/>
              <a:gd name="connsiteY2" fmla="*/ 1180730 h 2183907"/>
              <a:gd name="connsiteX3" fmla="*/ 816746 w 816746"/>
              <a:gd name="connsiteY3" fmla="*/ 2183907 h 21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746" h="2183907">
                <a:moveTo>
                  <a:pt x="0" y="0"/>
                </a:moveTo>
                <a:lnTo>
                  <a:pt x="213065" y="798990"/>
                </a:lnTo>
                <a:lnTo>
                  <a:pt x="381740" y="1180730"/>
                </a:lnTo>
                <a:lnTo>
                  <a:pt x="816746" y="2183907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Vrije vorm 31"/>
          <p:cNvSpPr/>
          <p:nvPr/>
        </p:nvSpPr>
        <p:spPr>
          <a:xfrm>
            <a:off x="1411550" y="4208016"/>
            <a:ext cx="1837677" cy="1615735"/>
          </a:xfrm>
          <a:custGeom>
            <a:avLst/>
            <a:gdLst>
              <a:gd name="connsiteX0" fmla="*/ 1837677 w 1837677"/>
              <a:gd name="connsiteY0" fmla="*/ 0 h 1615735"/>
              <a:gd name="connsiteX1" fmla="*/ 1606858 w 1837677"/>
              <a:gd name="connsiteY1" fmla="*/ 266330 h 1615735"/>
              <a:gd name="connsiteX2" fmla="*/ 1526959 w 1837677"/>
              <a:gd name="connsiteY2" fmla="*/ 452761 h 1615735"/>
              <a:gd name="connsiteX3" fmla="*/ 1491448 w 1837677"/>
              <a:gd name="connsiteY3" fmla="*/ 559293 h 1615735"/>
              <a:gd name="connsiteX4" fmla="*/ 1313895 w 1837677"/>
              <a:gd name="connsiteY4" fmla="*/ 674702 h 1615735"/>
              <a:gd name="connsiteX5" fmla="*/ 1145219 w 1837677"/>
              <a:gd name="connsiteY5" fmla="*/ 736846 h 1615735"/>
              <a:gd name="connsiteX6" fmla="*/ 887767 w 1837677"/>
              <a:gd name="connsiteY6" fmla="*/ 976543 h 1615735"/>
              <a:gd name="connsiteX7" fmla="*/ 408372 w 1837677"/>
              <a:gd name="connsiteY7" fmla="*/ 1340528 h 1615735"/>
              <a:gd name="connsiteX8" fmla="*/ 0 w 1837677"/>
              <a:gd name="connsiteY8" fmla="*/ 1615735 h 161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77" h="1615735">
                <a:moveTo>
                  <a:pt x="1837677" y="0"/>
                </a:moveTo>
                <a:lnTo>
                  <a:pt x="1606858" y="266330"/>
                </a:lnTo>
                <a:lnTo>
                  <a:pt x="1526959" y="452761"/>
                </a:lnTo>
                <a:lnTo>
                  <a:pt x="1491448" y="559293"/>
                </a:lnTo>
                <a:lnTo>
                  <a:pt x="1313895" y="674702"/>
                </a:lnTo>
                <a:lnTo>
                  <a:pt x="1145219" y="736846"/>
                </a:lnTo>
                <a:lnTo>
                  <a:pt x="887767" y="976543"/>
                </a:lnTo>
                <a:lnTo>
                  <a:pt x="408372" y="1340528"/>
                </a:lnTo>
                <a:lnTo>
                  <a:pt x="0" y="1615735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Vrije vorm 34"/>
          <p:cNvSpPr/>
          <p:nvPr/>
        </p:nvSpPr>
        <p:spPr>
          <a:xfrm>
            <a:off x="2006353" y="4793942"/>
            <a:ext cx="568171" cy="177553"/>
          </a:xfrm>
          <a:custGeom>
            <a:avLst/>
            <a:gdLst>
              <a:gd name="connsiteX0" fmla="*/ 488272 w 568171"/>
              <a:gd name="connsiteY0" fmla="*/ 177553 h 177553"/>
              <a:gd name="connsiteX1" fmla="*/ 115410 w 568171"/>
              <a:gd name="connsiteY1" fmla="*/ 106532 h 177553"/>
              <a:gd name="connsiteX2" fmla="*/ 115410 w 568171"/>
              <a:gd name="connsiteY2" fmla="*/ 133165 h 177553"/>
              <a:gd name="connsiteX3" fmla="*/ 62144 w 568171"/>
              <a:gd name="connsiteY3" fmla="*/ 124287 h 177553"/>
              <a:gd name="connsiteX4" fmla="*/ 35511 w 568171"/>
              <a:gd name="connsiteY4" fmla="*/ 124287 h 177553"/>
              <a:gd name="connsiteX5" fmla="*/ 0 w 568171"/>
              <a:gd name="connsiteY5" fmla="*/ 79899 h 177553"/>
              <a:gd name="connsiteX6" fmla="*/ 8878 w 568171"/>
              <a:gd name="connsiteY6" fmla="*/ 26633 h 177553"/>
              <a:gd name="connsiteX7" fmla="*/ 35511 w 568171"/>
              <a:gd name="connsiteY7" fmla="*/ 0 h 177553"/>
              <a:gd name="connsiteX8" fmla="*/ 71022 w 568171"/>
              <a:gd name="connsiteY8" fmla="*/ 0 h 177553"/>
              <a:gd name="connsiteX9" fmla="*/ 124288 w 568171"/>
              <a:gd name="connsiteY9" fmla="*/ 8877 h 177553"/>
              <a:gd name="connsiteX10" fmla="*/ 142043 w 568171"/>
              <a:gd name="connsiteY10" fmla="*/ 26633 h 177553"/>
              <a:gd name="connsiteX11" fmla="*/ 142043 w 568171"/>
              <a:gd name="connsiteY11" fmla="*/ 44388 h 177553"/>
              <a:gd name="connsiteX12" fmla="*/ 142043 w 568171"/>
              <a:gd name="connsiteY12" fmla="*/ 62143 h 177553"/>
              <a:gd name="connsiteX13" fmla="*/ 568171 w 568171"/>
              <a:gd name="connsiteY13" fmla="*/ 133165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171" h="177553">
                <a:moveTo>
                  <a:pt x="488272" y="177553"/>
                </a:moveTo>
                <a:lnTo>
                  <a:pt x="115410" y="106532"/>
                </a:lnTo>
                <a:lnTo>
                  <a:pt x="115410" y="133165"/>
                </a:lnTo>
                <a:lnTo>
                  <a:pt x="62144" y="124287"/>
                </a:lnTo>
                <a:lnTo>
                  <a:pt x="35511" y="124287"/>
                </a:lnTo>
                <a:lnTo>
                  <a:pt x="0" y="79899"/>
                </a:lnTo>
                <a:lnTo>
                  <a:pt x="8878" y="26633"/>
                </a:lnTo>
                <a:lnTo>
                  <a:pt x="35511" y="0"/>
                </a:lnTo>
                <a:lnTo>
                  <a:pt x="71022" y="0"/>
                </a:lnTo>
                <a:lnTo>
                  <a:pt x="124288" y="8877"/>
                </a:lnTo>
                <a:lnTo>
                  <a:pt x="142043" y="26633"/>
                </a:lnTo>
                <a:lnTo>
                  <a:pt x="142043" y="44388"/>
                </a:lnTo>
                <a:lnTo>
                  <a:pt x="142043" y="62143"/>
                </a:lnTo>
                <a:lnTo>
                  <a:pt x="568171" y="133165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Vrije vorm 35"/>
          <p:cNvSpPr/>
          <p:nvPr/>
        </p:nvSpPr>
        <p:spPr>
          <a:xfrm>
            <a:off x="2876365" y="3781887"/>
            <a:ext cx="248575" cy="550416"/>
          </a:xfrm>
          <a:custGeom>
            <a:avLst/>
            <a:gdLst>
              <a:gd name="connsiteX0" fmla="*/ 71021 w 248575"/>
              <a:gd name="connsiteY0" fmla="*/ 0 h 550416"/>
              <a:gd name="connsiteX1" fmla="*/ 8878 w 248575"/>
              <a:gd name="connsiteY1" fmla="*/ 239697 h 550416"/>
              <a:gd name="connsiteX2" fmla="*/ 0 w 248575"/>
              <a:gd name="connsiteY2" fmla="*/ 284086 h 550416"/>
              <a:gd name="connsiteX3" fmla="*/ 124287 w 248575"/>
              <a:gd name="connsiteY3" fmla="*/ 435006 h 550416"/>
              <a:gd name="connsiteX4" fmla="*/ 248575 w 248575"/>
              <a:gd name="connsiteY4" fmla="*/ 550416 h 5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75" h="550416">
                <a:moveTo>
                  <a:pt x="71021" y="0"/>
                </a:moveTo>
                <a:lnTo>
                  <a:pt x="8878" y="239697"/>
                </a:lnTo>
                <a:lnTo>
                  <a:pt x="0" y="284086"/>
                </a:lnTo>
                <a:lnTo>
                  <a:pt x="124287" y="435006"/>
                </a:lnTo>
                <a:lnTo>
                  <a:pt x="248575" y="550416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Vrije vorm 36"/>
          <p:cNvSpPr/>
          <p:nvPr/>
        </p:nvSpPr>
        <p:spPr>
          <a:xfrm>
            <a:off x="639192" y="3488924"/>
            <a:ext cx="1731146" cy="1384917"/>
          </a:xfrm>
          <a:custGeom>
            <a:avLst/>
            <a:gdLst>
              <a:gd name="connsiteX0" fmla="*/ 1731146 w 1731146"/>
              <a:gd name="connsiteY0" fmla="*/ 0 h 1384917"/>
              <a:gd name="connsiteX1" fmla="*/ 1633491 w 1731146"/>
              <a:gd name="connsiteY1" fmla="*/ 195309 h 1384917"/>
              <a:gd name="connsiteX2" fmla="*/ 1580225 w 1731146"/>
              <a:gd name="connsiteY2" fmla="*/ 346229 h 1384917"/>
              <a:gd name="connsiteX3" fmla="*/ 1500326 w 1731146"/>
              <a:gd name="connsiteY3" fmla="*/ 648070 h 1384917"/>
              <a:gd name="connsiteX4" fmla="*/ 1491449 w 1731146"/>
              <a:gd name="connsiteY4" fmla="*/ 683581 h 1384917"/>
              <a:gd name="connsiteX5" fmla="*/ 1180730 w 1731146"/>
              <a:gd name="connsiteY5" fmla="*/ 949911 h 1384917"/>
              <a:gd name="connsiteX6" fmla="*/ 816746 w 1731146"/>
              <a:gd name="connsiteY6" fmla="*/ 1207363 h 1384917"/>
              <a:gd name="connsiteX7" fmla="*/ 603682 w 1731146"/>
              <a:gd name="connsiteY7" fmla="*/ 1331651 h 1384917"/>
              <a:gd name="connsiteX8" fmla="*/ 488272 w 1731146"/>
              <a:gd name="connsiteY8" fmla="*/ 1358284 h 1384917"/>
              <a:gd name="connsiteX9" fmla="*/ 319596 w 1731146"/>
              <a:gd name="connsiteY9" fmla="*/ 1331651 h 1384917"/>
              <a:gd name="connsiteX10" fmla="*/ 97655 w 1731146"/>
              <a:gd name="connsiteY10" fmla="*/ 1331651 h 1384917"/>
              <a:gd name="connsiteX11" fmla="*/ 0 w 1731146"/>
              <a:gd name="connsiteY11" fmla="*/ 1384917 h 138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1146" h="1384917">
                <a:moveTo>
                  <a:pt x="1731146" y="0"/>
                </a:moveTo>
                <a:lnTo>
                  <a:pt x="1633491" y="195309"/>
                </a:lnTo>
                <a:lnTo>
                  <a:pt x="1580225" y="346229"/>
                </a:lnTo>
                <a:lnTo>
                  <a:pt x="1500326" y="648070"/>
                </a:lnTo>
                <a:lnTo>
                  <a:pt x="1491449" y="683581"/>
                </a:lnTo>
                <a:lnTo>
                  <a:pt x="1180730" y="949911"/>
                </a:lnTo>
                <a:lnTo>
                  <a:pt x="816746" y="1207363"/>
                </a:lnTo>
                <a:lnTo>
                  <a:pt x="603682" y="1331651"/>
                </a:lnTo>
                <a:lnTo>
                  <a:pt x="488272" y="1358284"/>
                </a:lnTo>
                <a:lnTo>
                  <a:pt x="319596" y="1331651"/>
                </a:lnTo>
                <a:lnTo>
                  <a:pt x="97655" y="1331651"/>
                </a:lnTo>
                <a:lnTo>
                  <a:pt x="0" y="1384917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Vrije vorm 37"/>
          <p:cNvSpPr/>
          <p:nvPr/>
        </p:nvSpPr>
        <p:spPr>
          <a:xfrm>
            <a:off x="2130641" y="4181383"/>
            <a:ext cx="435006" cy="754601"/>
          </a:xfrm>
          <a:custGeom>
            <a:avLst/>
            <a:gdLst>
              <a:gd name="connsiteX0" fmla="*/ 0 w 435006"/>
              <a:gd name="connsiteY0" fmla="*/ 0 h 754601"/>
              <a:gd name="connsiteX1" fmla="*/ 88776 w 435006"/>
              <a:gd name="connsiteY1" fmla="*/ 53266 h 754601"/>
              <a:gd name="connsiteX2" fmla="*/ 159798 w 435006"/>
              <a:gd name="connsiteY2" fmla="*/ 275207 h 754601"/>
              <a:gd name="connsiteX3" fmla="*/ 213064 w 435006"/>
              <a:gd name="connsiteY3" fmla="*/ 479394 h 754601"/>
              <a:gd name="connsiteX4" fmla="*/ 435006 w 435006"/>
              <a:gd name="connsiteY4" fmla="*/ 754601 h 75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06" h="754601">
                <a:moveTo>
                  <a:pt x="0" y="0"/>
                </a:moveTo>
                <a:lnTo>
                  <a:pt x="88776" y="53266"/>
                </a:lnTo>
                <a:lnTo>
                  <a:pt x="159798" y="275207"/>
                </a:lnTo>
                <a:lnTo>
                  <a:pt x="213064" y="479394"/>
                </a:lnTo>
                <a:lnTo>
                  <a:pt x="435006" y="754601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Vrije vorm 47"/>
          <p:cNvSpPr/>
          <p:nvPr/>
        </p:nvSpPr>
        <p:spPr>
          <a:xfrm>
            <a:off x="6818050" y="1722268"/>
            <a:ext cx="44389" cy="124287"/>
          </a:xfrm>
          <a:custGeom>
            <a:avLst/>
            <a:gdLst>
              <a:gd name="connsiteX0" fmla="*/ 0 w 44389"/>
              <a:gd name="connsiteY0" fmla="*/ 0 h 124287"/>
              <a:gd name="connsiteX1" fmla="*/ 44389 w 44389"/>
              <a:gd name="connsiteY1" fmla="*/ 35511 h 124287"/>
              <a:gd name="connsiteX2" fmla="*/ 44389 w 44389"/>
              <a:gd name="connsiteY2" fmla="*/ 124287 h 1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89" h="124287">
                <a:moveTo>
                  <a:pt x="0" y="0"/>
                </a:moveTo>
                <a:lnTo>
                  <a:pt x="44389" y="35511"/>
                </a:lnTo>
                <a:lnTo>
                  <a:pt x="44389" y="124287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012160" y="494116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LEGENDE – </a:t>
            </a:r>
            <a:r>
              <a:rPr lang="nl-BE" b="1" dirty="0"/>
              <a:t>Strooiplan Centrum</a:t>
            </a:r>
          </a:p>
          <a:p>
            <a:r>
              <a:rPr lang="nl-BE" dirty="0"/>
              <a:t>= strooiroute gemeente</a:t>
            </a:r>
          </a:p>
          <a:p>
            <a:r>
              <a:rPr lang="nl-BE" dirty="0"/>
              <a:t>= strooiroute Provincie</a:t>
            </a:r>
          </a:p>
          <a:p>
            <a:r>
              <a:rPr lang="nl-BE" dirty="0"/>
              <a:t>= strooiroute Gewest</a:t>
            </a:r>
          </a:p>
          <a:p>
            <a:r>
              <a:rPr lang="nl-BE" dirty="0"/>
              <a:t>= fietspaden</a:t>
            </a:r>
          </a:p>
        </p:txBody>
      </p:sp>
      <p:sp>
        <p:nvSpPr>
          <p:cNvPr id="56" name="Vrije vorm 55"/>
          <p:cNvSpPr/>
          <p:nvPr/>
        </p:nvSpPr>
        <p:spPr>
          <a:xfrm>
            <a:off x="6489577" y="-8878"/>
            <a:ext cx="79899" cy="958789"/>
          </a:xfrm>
          <a:custGeom>
            <a:avLst/>
            <a:gdLst>
              <a:gd name="connsiteX0" fmla="*/ 0 w 79899"/>
              <a:gd name="connsiteY0" fmla="*/ 958789 h 958789"/>
              <a:gd name="connsiteX1" fmla="*/ 26633 w 79899"/>
              <a:gd name="connsiteY1" fmla="*/ 861134 h 958789"/>
              <a:gd name="connsiteX2" fmla="*/ 44388 w 79899"/>
              <a:gd name="connsiteY2" fmla="*/ 612560 h 958789"/>
              <a:gd name="connsiteX3" fmla="*/ 44388 w 79899"/>
              <a:gd name="connsiteY3" fmla="*/ 426128 h 958789"/>
              <a:gd name="connsiteX4" fmla="*/ 53266 w 79899"/>
              <a:gd name="connsiteY4" fmla="*/ 372862 h 958789"/>
              <a:gd name="connsiteX5" fmla="*/ 71021 w 79899"/>
              <a:gd name="connsiteY5" fmla="*/ 292963 h 958789"/>
              <a:gd name="connsiteX6" fmla="*/ 79899 w 79899"/>
              <a:gd name="connsiteY6" fmla="*/ 0 h 95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99" h="958789">
                <a:moveTo>
                  <a:pt x="0" y="958789"/>
                </a:moveTo>
                <a:lnTo>
                  <a:pt x="26633" y="861134"/>
                </a:lnTo>
                <a:lnTo>
                  <a:pt x="44388" y="612560"/>
                </a:lnTo>
                <a:lnTo>
                  <a:pt x="44388" y="426128"/>
                </a:lnTo>
                <a:lnTo>
                  <a:pt x="53266" y="372862"/>
                </a:lnTo>
                <a:lnTo>
                  <a:pt x="71021" y="292963"/>
                </a:lnTo>
                <a:lnTo>
                  <a:pt x="79899" y="0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Vrije vorm 59"/>
          <p:cNvSpPr/>
          <p:nvPr/>
        </p:nvSpPr>
        <p:spPr>
          <a:xfrm>
            <a:off x="3417903" y="3746377"/>
            <a:ext cx="4438835" cy="328473"/>
          </a:xfrm>
          <a:custGeom>
            <a:avLst/>
            <a:gdLst>
              <a:gd name="connsiteX0" fmla="*/ 0 w 4438835"/>
              <a:gd name="connsiteY0" fmla="*/ 328473 h 328473"/>
              <a:gd name="connsiteX1" fmla="*/ 213064 w 4438835"/>
              <a:gd name="connsiteY1" fmla="*/ 213064 h 328473"/>
              <a:gd name="connsiteX2" fmla="*/ 346229 w 4438835"/>
              <a:gd name="connsiteY2" fmla="*/ 150920 h 328473"/>
              <a:gd name="connsiteX3" fmla="*/ 461639 w 4438835"/>
              <a:gd name="connsiteY3" fmla="*/ 106532 h 328473"/>
              <a:gd name="connsiteX4" fmla="*/ 550415 w 4438835"/>
              <a:gd name="connsiteY4" fmla="*/ 71021 h 328473"/>
              <a:gd name="connsiteX5" fmla="*/ 781235 w 4438835"/>
              <a:gd name="connsiteY5" fmla="*/ 44388 h 328473"/>
              <a:gd name="connsiteX6" fmla="*/ 1233996 w 4438835"/>
              <a:gd name="connsiteY6" fmla="*/ 0 h 328473"/>
              <a:gd name="connsiteX7" fmla="*/ 1367161 w 4438835"/>
              <a:gd name="connsiteY7" fmla="*/ 0 h 328473"/>
              <a:gd name="connsiteX8" fmla="*/ 1571347 w 4438835"/>
              <a:gd name="connsiteY8" fmla="*/ 8877 h 328473"/>
              <a:gd name="connsiteX9" fmla="*/ 1704513 w 4438835"/>
              <a:gd name="connsiteY9" fmla="*/ 17755 h 328473"/>
              <a:gd name="connsiteX10" fmla="*/ 1704513 w 4438835"/>
              <a:gd name="connsiteY10" fmla="*/ 17755 h 328473"/>
              <a:gd name="connsiteX11" fmla="*/ 2050742 w 4438835"/>
              <a:gd name="connsiteY11" fmla="*/ 79899 h 328473"/>
              <a:gd name="connsiteX12" fmla="*/ 2104008 w 4438835"/>
              <a:gd name="connsiteY12" fmla="*/ 79899 h 328473"/>
              <a:gd name="connsiteX13" fmla="*/ 2183907 w 4438835"/>
              <a:gd name="connsiteY13" fmla="*/ 71021 h 328473"/>
              <a:gd name="connsiteX14" fmla="*/ 2254928 w 4438835"/>
              <a:gd name="connsiteY14" fmla="*/ 97654 h 328473"/>
              <a:gd name="connsiteX15" fmla="*/ 2352582 w 4438835"/>
              <a:gd name="connsiteY15" fmla="*/ 150920 h 328473"/>
              <a:gd name="connsiteX16" fmla="*/ 2521258 w 4438835"/>
              <a:gd name="connsiteY16" fmla="*/ 150920 h 328473"/>
              <a:gd name="connsiteX17" fmla="*/ 3116062 w 4438835"/>
              <a:gd name="connsiteY17" fmla="*/ 124287 h 328473"/>
              <a:gd name="connsiteX18" fmla="*/ 3595456 w 4438835"/>
              <a:gd name="connsiteY18" fmla="*/ 62143 h 328473"/>
              <a:gd name="connsiteX19" fmla="*/ 4163627 w 4438835"/>
              <a:gd name="connsiteY19" fmla="*/ 44388 h 328473"/>
              <a:gd name="connsiteX20" fmla="*/ 4438835 w 4438835"/>
              <a:gd name="connsiteY20" fmla="*/ 35510 h 32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38835" h="328473">
                <a:moveTo>
                  <a:pt x="0" y="328473"/>
                </a:moveTo>
                <a:lnTo>
                  <a:pt x="213064" y="213064"/>
                </a:lnTo>
                <a:lnTo>
                  <a:pt x="346229" y="150920"/>
                </a:lnTo>
                <a:lnTo>
                  <a:pt x="461639" y="106532"/>
                </a:lnTo>
                <a:lnTo>
                  <a:pt x="550415" y="71021"/>
                </a:lnTo>
                <a:lnTo>
                  <a:pt x="781235" y="44388"/>
                </a:lnTo>
                <a:lnTo>
                  <a:pt x="1233996" y="0"/>
                </a:lnTo>
                <a:lnTo>
                  <a:pt x="1367161" y="0"/>
                </a:lnTo>
                <a:lnTo>
                  <a:pt x="1571347" y="8877"/>
                </a:lnTo>
                <a:lnTo>
                  <a:pt x="1704513" y="17755"/>
                </a:lnTo>
                <a:lnTo>
                  <a:pt x="1704513" y="17755"/>
                </a:lnTo>
                <a:lnTo>
                  <a:pt x="2050742" y="79899"/>
                </a:lnTo>
                <a:lnTo>
                  <a:pt x="2104008" y="79899"/>
                </a:lnTo>
                <a:lnTo>
                  <a:pt x="2183907" y="71021"/>
                </a:lnTo>
                <a:lnTo>
                  <a:pt x="2254928" y="97654"/>
                </a:lnTo>
                <a:lnTo>
                  <a:pt x="2352582" y="150920"/>
                </a:lnTo>
                <a:lnTo>
                  <a:pt x="2521258" y="150920"/>
                </a:lnTo>
                <a:lnTo>
                  <a:pt x="3116062" y="124287"/>
                </a:lnTo>
                <a:lnTo>
                  <a:pt x="3595456" y="62143"/>
                </a:lnTo>
                <a:lnTo>
                  <a:pt x="4163627" y="44388"/>
                </a:lnTo>
                <a:lnTo>
                  <a:pt x="4438835" y="3551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Vrije vorm 60"/>
          <p:cNvSpPr/>
          <p:nvPr/>
        </p:nvSpPr>
        <p:spPr>
          <a:xfrm>
            <a:off x="2476870" y="2956264"/>
            <a:ext cx="568171" cy="452761"/>
          </a:xfrm>
          <a:custGeom>
            <a:avLst/>
            <a:gdLst>
              <a:gd name="connsiteX0" fmla="*/ 568171 w 568171"/>
              <a:gd name="connsiteY0" fmla="*/ 452761 h 452761"/>
              <a:gd name="connsiteX1" fmla="*/ 195309 w 568171"/>
              <a:gd name="connsiteY1" fmla="*/ 292963 h 452761"/>
              <a:gd name="connsiteX2" fmla="*/ 88777 w 568171"/>
              <a:gd name="connsiteY2" fmla="*/ 275208 h 452761"/>
              <a:gd name="connsiteX3" fmla="*/ 53266 w 568171"/>
              <a:gd name="connsiteY3" fmla="*/ 284086 h 452761"/>
              <a:gd name="connsiteX4" fmla="*/ 0 w 568171"/>
              <a:gd name="connsiteY4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71" h="452761">
                <a:moveTo>
                  <a:pt x="568171" y="452761"/>
                </a:moveTo>
                <a:lnTo>
                  <a:pt x="195309" y="292963"/>
                </a:lnTo>
                <a:lnTo>
                  <a:pt x="88777" y="275208"/>
                </a:lnTo>
                <a:lnTo>
                  <a:pt x="53266" y="284086"/>
                </a:lnTo>
                <a:lnTo>
                  <a:pt x="0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Vrije vorm 52"/>
          <p:cNvSpPr/>
          <p:nvPr/>
        </p:nvSpPr>
        <p:spPr>
          <a:xfrm>
            <a:off x="3559946" y="3737499"/>
            <a:ext cx="4287914" cy="248574"/>
          </a:xfrm>
          <a:custGeom>
            <a:avLst/>
            <a:gdLst>
              <a:gd name="connsiteX0" fmla="*/ 4287914 w 4287914"/>
              <a:gd name="connsiteY0" fmla="*/ 35510 h 248574"/>
              <a:gd name="connsiteX1" fmla="*/ 3382392 w 4287914"/>
              <a:gd name="connsiteY1" fmla="*/ 62143 h 248574"/>
              <a:gd name="connsiteX2" fmla="*/ 3160450 w 4287914"/>
              <a:gd name="connsiteY2" fmla="*/ 97654 h 248574"/>
              <a:gd name="connsiteX3" fmla="*/ 2885242 w 4287914"/>
              <a:gd name="connsiteY3" fmla="*/ 133165 h 248574"/>
              <a:gd name="connsiteX4" fmla="*/ 2601157 w 4287914"/>
              <a:gd name="connsiteY4" fmla="*/ 133165 h 248574"/>
              <a:gd name="connsiteX5" fmla="*/ 2237172 w 4287914"/>
              <a:gd name="connsiteY5" fmla="*/ 150920 h 248574"/>
              <a:gd name="connsiteX6" fmla="*/ 2210539 w 4287914"/>
              <a:gd name="connsiteY6" fmla="*/ 150920 h 248574"/>
              <a:gd name="connsiteX7" fmla="*/ 2210539 w 4287914"/>
              <a:gd name="connsiteY7" fmla="*/ 150920 h 248574"/>
              <a:gd name="connsiteX8" fmla="*/ 2104007 w 4287914"/>
              <a:gd name="connsiteY8" fmla="*/ 97654 h 248574"/>
              <a:gd name="connsiteX9" fmla="*/ 2050741 w 4287914"/>
              <a:gd name="connsiteY9" fmla="*/ 79899 h 248574"/>
              <a:gd name="connsiteX10" fmla="*/ 2015231 w 4287914"/>
              <a:gd name="connsiteY10" fmla="*/ 62143 h 248574"/>
              <a:gd name="connsiteX11" fmla="*/ 1917576 w 4287914"/>
              <a:gd name="connsiteY11" fmla="*/ 71021 h 248574"/>
              <a:gd name="connsiteX12" fmla="*/ 1811044 w 4287914"/>
              <a:gd name="connsiteY12" fmla="*/ 62143 h 248574"/>
              <a:gd name="connsiteX13" fmla="*/ 1606858 w 4287914"/>
              <a:gd name="connsiteY13" fmla="*/ 17755 h 248574"/>
              <a:gd name="connsiteX14" fmla="*/ 1100831 w 4287914"/>
              <a:gd name="connsiteY14" fmla="*/ 0 h 248574"/>
              <a:gd name="connsiteX15" fmla="*/ 479394 w 4287914"/>
              <a:gd name="connsiteY15" fmla="*/ 62143 h 248574"/>
              <a:gd name="connsiteX16" fmla="*/ 417250 w 4287914"/>
              <a:gd name="connsiteY16" fmla="*/ 79899 h 248574"/>
              <a:gd name="connsiteX17" fmla="*/ 204186 w 4287914"/>
              <a:gd name="connsiteY17" fmla="*/ 142042 h 248574"/>
              <a:gd name="connsiteX18" fmla="*/ 0 w 4287914"/>
              <a:gd name="connsiteY18" fmla="*/ 248574 h 2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7914" h="248574">
                <a:moveTo>
                  <a:pt x="4287914" y="35510"/>
                </a:moveTo>
                <a:lnTo>
                  <a:pt x="3382392" y="62143"/>
                </a:lnTo>
                <a:lnTo>
                  <a:pt x="3160450" y="97654"/>
                </a:lnTo>
                <a:lnTo>
                  <a:pt x="2885242" y="133165"/>
                </a:lnTo>
                <a:lnTo>
                  <a:pt x="2601157" y="133165"/>
                </a:lnTo>
                <a:lnTo>
                  <a:pt x="2237172" y="150920"/>
                </a:lnTo>
                <a:lnTo>
                  <a:pt x="2210539" y="150920"/>
                </a:lnTo>
                <a:lnTo>
                  <a:pt x="2210539" y="150920"/>
                </a:lnTo>
                <a:lnTo>
                  <a:pt x="2104007" y="97654"/>
                </a:lnTo>
                <a:lnTo>
                  <a:pt x="2050741" y="79899"/>
                </a:lnTo>
                <a:lnTo>
                  <a:pt x="2015231" y="62143"/>
                </a:lnTo>
                <a:lnTo>
                  <a:pt x="1917576" y="71021"/>
                </a:lnTo>
                <a:lnTo>
                  <a:pt x="1811044" y="62143"/>
                </a:lnTo>
                <a:lnTo>
                  <a:pt x="1606858" y="17755"/>
                </a:lnTo>
                <a:lnTo>
                  <a:pt x="1100831" y="0"/>
                </a:lnTo>
                <a:lnTo>
                  <a:pt x="479394" y="62143"/>
                </a:lnTo>
                <a:lnTo>
                  <a:pt x="417250" y="79899"/>
                </a:lnTo>
                <a:lnTo>
                  <a:pt x="204186" y="142042"/>
                </a:lnTo>
                <a:lnTo>
                  <a:pt x="0" y="248574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Vrije vorm 63"/>
          <p:cNvSpPr/>
          <p:nvPr/>
        </p:nvSpPr>
        <p:spPr>
          <a:xfrm>
            <a:off x="3195961" y="2974019"/>
            <a:ext cx="701336" cy="71022"/>
          </a:xfrm>
          <a:custGeom>
            <a:avLst/>
            <a:gdLst>
              <a:gd name="connsiteX0" fmla="*/ 0 w 701336"/>
              <a:gd name="connsiteY0" fmla="*/ 0 h 71022"/>
              <a:gd name="connsiteX1" fmla="*/ 319596 w 701336"/>
              <a:gd name="connsiteY1" fmla="*/ 44389 h 71022"/>
              <a:gd name="connsiteX2" fmla="*/ 399495 w 701336"/>
              <a:gd name="connsiteY2" fmla="*/ 44389 h 71022"/>
              <a:gd name="connsiteX3" fmla="*/ 506027 w 701336"/>
              <a:gd name="connsiteY3" fmla="*/ 35511 h 71022"/>
              <a:gd name="connsiteX4" fmla="*/ 541538 w 701336"/>
              <a:gd name="connsiteY4" fmla="*/ 26633 h 71022"/>
              <a:gd name="connsiteX5" fmla="*/ 648070 w 701336"/>
              <a:gd name="connsiteY5" fmla="*/ 44389 h 71022"/>
              <a:gd name="connsiteX6" fmla="*/ 701336 w 701336"/>
              <a:gd name="connsiteY6" fmla="*/ 71022 h 7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336" h="71022">
                <a:moveTo>
                  <a:pt x="0" y="0"/>
                </a:moveTo>
                <a:lnTo>
                  <a:pt x="319596" y="44389"/>
                </a:lnTo>
                <a:lnTo>
                  <a:pt x="399495" y="44389"/>
                </a:lnTo>
                <a:lnTo>
                  <a:pt x="506027" y="35511"/>
                </a:lnTo>
                <a:lnTo>
                  <a:pt x="541538" y="26633"/>
                </a:lnTo>
                <a:lnTo>
                  <a:pt x="648070" y="44389"/>
                </a:lnTo>
                <a:lnTo>
                  <a:pt x="701336" y="71022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Vrije vorm 64"/>
          <p:cNvSpPr/>
          <p:nvPr/>
        </p:nvSpPr>
        <p:spPr>
          <a:xfrm>
            <a:off x="621437" y="3480047"/>
            <a:ext cx="1766656" cy="1402671"/>
          </a:xfrm>
          <a:custGeom>
            <a:avLst/>
            <a:gdLst>
              <a:gd name="connsiteX0" fmla="*/ 0 w 1766656"/>
              <a:gd name="connsiteY0" fmla="*/ 1402671 h 1402671"/>
              <a:gd name="connsiteX1" fmla="*/ 106532 w 1766656"/>
              <a:gd name="connsiteY1" fmla="*/ 1340528 h 1402671"/>
              <a:gd name="connsiteX2" fmla="*/ 159798 w 1766656"/>
              <a:gd name="connsiteY2" fmla="*/ 1331650 h 1402671"/>
              <a:gd name="connsiteX3" fmla="*/ 319596 w 1766656"/>
              <a:gd name="connsiteY3" fmla="*/ 1340528 h 1402671"/>
              <a:gd name="connsiteX4" fmla="*/ 381740 w 1766656"/>
              <a:gd name="connsiteY4" fmla="*/ 1349405 h 1402671"/>
              <a:gd name="connsiteX5" fmla="*/ 470516 w 1766656"/>
              <a:gd name="connsiteY5" fmla="*/ 1367161 h 1402671"/>
              <a:gd name="connsiteX6" fmla="*/ 559293 w 1766656"/>
              <a:gd name="connsiteY6" fmla="*/ 1367161 h 1402671"/>
              <a:gd name="connsiteX7" fmla="*/ 692458 w 1766656"/>
              <a:gd name="connsiteY7" fmla="*/ 1305017 h 1402671"/>
              <a:gd name="connsiteX8" fmla="*/ 958788 w 1766656"/>
              <a:gd name="connsiteY8" fmla="*/ 1127464 h 1402671"/>
              <a:gd name="connsiteX9" fmla="*/ 1065320 w 1766656"/>
              <a:gd name="connsiteY9" fmla="*/ 1065320 h 1402671"/>
              <a:gd name="connsiteX10" fmla="*/ 1340528 w 1766656"/>
              <a:gd name="connsiteY10" fmla="*/ 852256 h 1402671"/>
              <a:gd name="connsiteX11" fmla="*/ 1509204 w 1766656"/>
              <a:gd name="connsiteY11" fmla="*/ 701336 h 1402671"/>
              <a:gd name="connsiteX12" fmla="*/ 1633491 w 1766656"/>
              <a:gd name="connsiteY12" fmla="*/ 248574 h 1402671"/>
              <a:gd name="connsiteX13" fmla="*/ 1695635 w 1766656"/>
              <a:gd name="connsiteY13" fmla="*/ 124287 h 1402671"/>
              <a:gd name="connsiteX14" fmla="*/ 1766656 w 1766656"/>
              <a:gd name="connsiteY14" fmla="*/ 0 h 140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6656" h="1402671">
                <a:moveTo>
                  <a:pt x="0" y="1402671"/>
                </a:moveTo>
                <a:lnTo>
                  <a:pt x="106532" y="1340528"/>
                </a:lnTo>
                <a:lnTo>
                  <a:pt x="159798" y="1331650"/>
                </a:lnTo>
                <a:lnTo>
                  <a:pt x="319596" y="1340528"/>
                </a:lnTo>
                <a:lnTo>
                  <a:pt x="381740" y="1349405"/>
                </a:lnTo>
                <a:lnTo>
                  <a:pt x="470516" y="1367161"/>
                </a:lnTo>
                <a:lnTo>
                  <a:pt x="559293" y="1367161"/>
                </a:lnTo>
                <a:lnTo>
                  <a:pt x="692458" y="1305017"/>
                </a:lnTo>
                <a:lnTo>
                  <a:pt x="958788" y="1127464"/>
                </a:lnTo>
                <a:lnTo>
                  <a:pt x="1065320" y="1065320"/>
                </a:lnTo>
                <a:lnTo>
                  <a:pt x="1340528" y="852256"/>
                </a:lnTo>
                <a:lnTo>
                  <a:pt x="1509204" y="701336"/>
                </a:lnTo>
                <a:lnTo>
                  <a:pt x="1633491" y="248574"/>
                </a:lnTo>
                <a:lnTo>
                  <a:pt x="1695635" y="124287"/>
                </a:lnTo>
                <a:lnTo>
                  <a:pt x="1766656" y="0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Vrije vorm 69"/>
          <p:cNvSpPr/>
          <p:nvPr/>
        </p:nvSpPr>
        <p:spPr>
          <a:xfrm>
            <a:off x="5255581" y="683581"/>
            <a:ext cx="577048" cy="1296139"/>
          </a:xfrm>
          <a:custGeom>
            <a:avLst/>
            <a:gdLst>
              <a:gd name="connsiteX0" fmla="*/ 0 w 577048"/>
              <a:gd name="connsiteY0" fmla="*/ 1296139 h 1296139"/>
              <a:gd name="connsiteX1" fmla="*/ 195308 w 577048"/>
              <a:gd name="connsiteY1" fmla="*/ 1047565 h 1296139"/>
              <a:gd name="connsiteX2" fmla="*/ 470516 w 577048"/>
              <a:gd name="connsiteY2" fmla="*/ 683580 h 1296139"/>
              <a:gd name="connsiteX3" fmla="*/ 550415 w 577048"/>
              <a:gd name="connsiteY3" fmla="*/ 559293 h 1296139"/>
              <a:gd name="connsiteX4" fmla="*/ 559293 w 577048"/>
              <a:gd name="connsiteY4" fmla="*/ 497149 h 1296139"/>
              <a:gd name="connsiteX5" fmla="*/ 577048 w 577048"/>
              <a:gd name="connsiteY5" fmla="*/ 275207 h 1296139"/>
              <a:gd name="connsiteX6" fmla="*/ 550415 w 577048"/>
              <a:gd name="connsiteY6" fmla="*/ 88776 h 1296139"/>
              <a:gd name="connsiteX7" fmla="*/ 577048 w 577048"/>
              <a:gd name="connsiteY7" fmla="*/ 0 h 12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048" h="1296139">
                <a:moveTo>
                  <a:pt x="0" y="1296139"/>
                </a:moveTo>
                <a:lnTo>
                  <a:pt x="195308" y="1047565"/>
                </a:lnTo>
                <a:lnTo>
                  <a:pt x="470516" y="683580"/>
                </a:lnTo>
                <a:lnTo>
                  <a:pt x="550415" y="559293"/>
                </a:lnTo>
                <a:lnTo>
                  <a:pt x="559293" y="497149"/>
                </a:lnTo>
                <a:lnTo>
                  <a:pt x="577048" y="275207"/>
                </a:lnTo>
                <a:lnTo>
                  <a:pt x="550415" y="88776"/>
                </a:lnTo>
                <a:lnTo>
                  <a:pt x="577048" y="0"/>
                </a:ln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Vrije vorm 70"/>
          <p:cNvSpPr/>
          <p:nvPr/>
        </p:nvSpPr>
        <p:spPr>
          <a:xfrm>
            <a:off x="5610687" y="6232124"/>
            <a:ext cx="372863" cy="0"/>
          </a:xfrm>
          <a:custGeom>
            <a:avLst/>
            <a:gdLst>
              <a:gd name="connsiteX0" fmla="*/ 0 w 372863"/>
              <a:gd name="connsiteY0" fmla="*/ 0 h 0"/>
              <a:gd name="connsiteX1" fmla="*/ 372863 w 3728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863">
                <a:moveTo>
                  <a:pt x="0" y="0"/>
                </a:moveTo>
                <a:lnTo>
                  <a:pt x="372863" y="0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Vrije vorm 71"/>
          <p:cNvSpPr/>
          <p:nvPr/>
        </p:nvSpPr>
        <p:spPr>
          <a:xfrm>
            <a:off x="2947386" y="2867487"/>
            <a:ext cx="257453" cy="887767"/>
          </a:xfrm>
          <a:custGeom>
            <a:avLst/>
            <a:gdLst>
              <a:gd name="connsiteX0" fmla="*/ 0 w 257453"/>
              <a:gd name="connsiteY0" fmla="*/ 887767 h 887767"/>
              <a:gd name="connsiteX1" fmla="*/ 124288 w 257453"/>
              <a:gd name="connsiteY1" fmla="*/ 514905 h 887767"/>
              <a:gd name="connsiteX2" fmla="*/ 257453 w 257453"/>
              <a:gd name="connsiteY2" fmla="*/ 106532 h 887767"/>
              <a:gd name="connsiteX3" fmla="*/ 257453 w 257453"/>
              <a:gd name="connsiteY3" fmla="*/ 79899 h 887767"/>
              <a:gd name="connsiteX4" fmla="*/ 213064 w 257453"/>
              <a:gd name="connsiteY4" fmla="*/ 0 h 88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53" h="887767">
                <a:moveTo>
                  <a:pt x="0" y="887767"/>
                </a:moveTo>
                <a:lnTo>
                  <a:pt x="124288" y="514905"/>
                </a:lnTo>
                <a:lnTo>
                  <a:pt x="257453" y="106532"/>
                </a:lnTo>
                <a:lnTo>
                  <a:pt x="257453" y="79899"/>
                </a:lnTo>
                <a:lnTo>
                  <a:pt x="213064" y="0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Vrije vorm 73"/>
          <p:cNvSpPr/>
          <p:nvPr/>
        </p:nvSpPr>
        <p:spPr>
          <a:xfrm>
            <a:off x="1420427" y="4838330"/>
            <a:ext cx="1367161" cy="976544"/>
          </a:xfrm>
          <a:custGeom>
            <a:avLst/>
            <a:gdLst>
              <a:gd name="connsiteX0" fmla="*/ 0 w 1367161"/>
              <a:gd name="connsiteY0" fmla="*/ 976544 h 976544"/>
              <a:gd name="connsiteX1" fmla="*/ 399495 w 1367161"/>
              <a:gd name="connsiteY1" fmla="*/ 701336 h 976544"/>
              <a:gd name="connsiteX2" fmla="*/ 941033 w 1367161"/>
              <a:gd name="connsiteY2" fmla="*/ 301841 h 976544"/>
              <a:gd name="connsiteX3" fmla="*/ 1136342 w 1367161"/>
              <a:gd name="connsiteY3" fmla="*/ 106532 h 976544"/>
              <a:gd name="connsiteX4" fmla="*/ 1180730 w 1367161"/>
              <a:gd name="connsiteY4" fmla="*/ 71021 h 976544"/>
              <a:gd name="connsiteX5" fmla="*/ 1260629 w 1367161"/>
              <a:gd name="connsiteY5" fmla="*/ 53266 h 976544"/>
              <a:gd name="connsiteX6" fmla="*/ 1367161 w 1367161"/>
              <a:gd name="connsiteY6" fmla="*/ 0 h 97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161" h="976544">
                <a:moveTo>
                  <a:pt x="0" y="976544"/>
                </a:moveTo>
                <a:lnTo>
                  <a:pt x="399495" y="701336"/>
                </a:lnTo>
                <a:lnTo>
                  <a:pt x="941033" y="301841"/>
                </a:lnTo>
                <a:lnTo>
                  <a:pt x="1136342" y="106532"/>
                </a:lnTo>
                <a:lnTo>
                  <a:pt x="1180730" y="71021"/>
                </a:lnTo>
                <a:lnTo>
                  <a:pt x="1260629" y="53266"/>
                </a:lnTo>
                <a:lnTo>
                  <a:pt x="1367161" y="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Vrije vorm 77"/>
          <p:cNvSpPr/>
          <p:nvPr/>
        </p:nvSpPr>
        <p:spPr>
          <a:xfrm>
            <a:off x="2494625" y="1961965"/>
            <a:ext cx="230820" cy="994299"/>
          </a:xfrm>
          <a:custGeom>
            <a:avLst/>
            <a:gdLst>
              <a:gd name="connsiteX0" fmla="*/ 0 w 230820"/>
              <a:gd name="connsiteY0" fmla="*/ 994299 h 994299"/>
              <a:gd name="connsiteX1" fmla="*/ 17756 w 230820"/>
              <a:gd name="connsiteY1" fmla="*/ 683581 h 994299"/>
              <a:gd name="connsiteX2" fmla="*/ 115410 w 230820"/>
              <a:gd name="connsiteY2" fmla="*/ 284085 h 994299"/>
              <a:gd name="connsiteX3" fmla="*/ 230820 w 230820"/>
              <a:gd name="connsiteY3" fmla="*/ 0 h 99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20" h="994299">
                <a:moveTo>
                  <a:pt x="0" y="994299"/>
                </a:moveTo>
                <a:lnTo>
                  <a:pt x="17756" y="683581"/>
                </a:lnTo>
                <a:lnTo>
                  <a:pt x="115410" y="284085"/>
                </a:lnTo>
                <a:lnTo>
                  <a:pt x="230820" y="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Vrije vorm 32"/>
          <p:cNvSpPr/>
          <p:nvPr/>
        </p:nvSpPr>
        <p:spPr>
          <a:xfrm>
            <a:off x="2499360" y="2952206"/>
            <a:ext cx="5538651" cy="279239"/>
          </a:xfrm>
          <a:custGeom>
            <a:avLst/>
            <a:gdLst>
              <a:gd name="connsiteX0" fmla="*/ 0 w 5538651"/>
              <a:gd name="connsiteY0" fmla="*/ 0 h 279239"/>
              <a:gd name="connsiteX1" fmla="*/ 313509 w 5538651"/>
              <a:gd name="connsiteY1" fmla="*/ 121920 h 279239"/>
              <a:gd name="connsiteX2" fmla="*/ 679269 w 5538651"/>
              <a:gd name="connsiteY2" fmla="*/ 200297 h 279239"/>
              <a:gd name="connsiteX3" fmla="*/ 1193074 w 5538651"/>
              <a:gd name="connsiteY3" fmla="*/ 278674 h 279239"/>
              <a:gd name="connsiteX4" fmla="*/ 1854926 w 5538651"/>
              <a:gd name="connsiteY4" fmla="*/ 235131 h 279239"/>
              <a:gd name="connsiteX5" fmla="*/ 2429691 w 5538651"/>
              <a:gd name="connsiteY5" fmla="*/ 226423 h 279239"/>
              <a:gd name="connsiteX6" fmla="*/ 2987040 w 5538651"/>
              <a:gd name="connsiteY6" fmla="*/ 217714 h 279239"/>
              <a:gd name="connsiteX7" fmla="*/ 4336869 w 5538651"/>
              <a:gd name="connsiteY7" fmla="*/ 174171 h 279239"/>
              <a:gd name="connsiteX8" fmla="*/ 5538651 w 5538651"/>
              <a:gd name="connsiteY8" fmla="*/ 165463 h 27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651" h="279239">
                <a:moveTo>
                  <a:pt x="0" y="0"/>
                </a:moveTo>
                <a:cubicBezTo>
                  <a:pt x="100149" y="44268"/>
                  <a:pt x="200298" y="88537"/>
                  <a:pt x="313509" y="121920"/>
                </a:cubicBezTo>
                <a:cubicBezTo>
                  <a:pt x="426720" y="155303"/>
                  <a:pt x="532675" y="174171"/>
                  <a:pt x="679269" y="200297"/>
                </a:cubicBezTo>
                <a:cubicBezTo>
                  <a:pt x="825863" y="226423"/>
                  <a:pt x="997131" y="272868"/>
                  <a:pt x="1193074" y="278674"/>
                </a:cubicBezTo>
                <a:cubicBezTo>
                  <a:pt x="1389017" y="284480"/>
                  <a:pt x="1648823" y="243839"/>
                  <a:pt x="1854926" y="235131"/>
                </a:cubicBezTo>
                <a:cubicBezTo>
                  <a:pt x="2061029" y="226423"/>
                  <a:pt x="2429691" y="226423"/>
                  <a:pt x="2429691" y="226423"/>
                </a:cubicBezTo>
                <a:lnTo>
                  <a:pt x="2987040" y="217714"/>
                </a:lnTo>
                <a:lnTo>
                  <a:pt x="4336869" y="174171"/>
                </a:lnTo>
                <a:cubicBezTo>
                  <a:pt x="4762137" y="165463"/>
                  <a:pt x="5150394" y="165463"/>
                  <a:pt x="5538651" y="16546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Vrije vorm 11"/>
          <p:cNvSpPr/>
          <p:nvPr/>
        </p:nvSpPr>
        <p:spPr>
          <a:xfrm>
            <a:off x="1912620" y="5105400"/>
            <a:ext cx="205740" cy="182880"/>
          </a:xfrm>
          <a:custGeom>
            <a:avLst/>
            <a:gdLst>
              <a:gd name="connsiteX0" fmla="*/ 205740 w 205740"/>
              <a:gd name="connsiteY0" fmla="*/ 182880 h 182880"/>
              <a:gd name="connsiteX1" fmla="*/ 0 w 205740"/>
              <a:gd name="connsiteY1" fmla="*/ 0 h 182880"/>
              <a:gd name="connsiteX2" fmla="*/ 0 w 20574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" h="182880">
                <a:moveTo>
                  <a:pt x="205740" y="18288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Vrije vorm 61"/>
          <p:cNvSpPr/>
          <p:nvPr/>
        </p:nvSpPr>
        <p:spPr>
          <a:xfrm>
            <a:off x="3124200" y="3253740"/>
            <a:ext cx="510540" cy="320040"/>
          </a:xfrm>
          <a:custGeom>
            <a:avLst/>
            <a:gdLst>
              <a:gd name="connsiteX0" fmla="*/ 0 w 510540"/>
              <a:gd name="connsiteY0" fmla="*/ 0 h 320040"/>
              <a:gd name="connsiteX1" fmla="*/ 236220 w 510540"/>
              <a:gd name="connsiteY1" fmla="*/ 22860 h 320040"/>
              <a:gd name="connsiteX2" fmla="*/ 449580 w 510540"/>
              <a:gd name="connsiteY2" fmla="*/ 30480 h 320040"/>
              <a:gd name="connsiteX3" fmla="*/ 365760 w 510540"/>
              <a:gd name="connsiteY3" fmla="*/ 281940 h 320040"/>
              <a:gd name="connsiteX4" fmla="*/ 510540 w 510540"/>
              <a:gd name="connsiteY4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0" h="320040">
                <a:moveTo>
                  <a:pt x="0" y="0"/>
                </a:moveTo>
                <a:lnTo>
                  <a:pt x="236220" y="22860"/>
                </a:lnTo>
                <a:lnTo>
                  <a:pt x="449580" y="30480"/>
                </a:lnTo>
                <a:lnTo>
                  <a:pt x="365760" y="281940"/>
                </a:lnTo>
                <a:lnTo>
                  <a:pt x="510540" y="32004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Vrije vorm 62"/>
          <p:cNvSpPr/>
          <p:nvPr/>
        </p:nvSpPr>
        <p:spPr>
          <a:xfrm>
            <a:off x="3208020" y="3901440"/>
            <a:ext cx="129540" cy="198120"/>
          </a:xfrm>
          <a:custGeom>
            <a:avLst/>
            <a:gdLst>
              <a:gd name="connsiteX0" fmla="*/ 129540 w 129540"/>
              <a:gd name="connsiteY0" fmla="*/ 198120 h 198120"/>
              <a:gd name="connsiteX1" fmla="*/ 0 w 129540"/>
              <a:gd name="connsiteY1" fmla="*/ 114300 h 198120"/>
              <a:gd name="connsiteX2" fmla="*/ 45720 w 129540"/>
              <a:gd name="connsiteY2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198120">
                <a:moveTo>
                  <a:pt x="129540" y="198120"/>
                </a:moveTo>
                <a:lnTo>
                  <a:pt x="0" y="114300"/>
                </a:lnTo>
                <a:lnTo>
                  <a:pt x="4572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Vrije vorm 66"/>
          <p:cNvSpPr/>
          <p:nvPr/>
        </p:nvSpPr>
        <p:spPr>
          <a:xfrm>
            <a:off x="6484620" y="1104900"/>
            <a:ext cx="22860" cy="228600"/>
          </a:xfrm>
          <a:custGeom>
            <a:avLst/>
            <a:gdLst>
              <a:gd name="connsiteX0" fmla="*/ 0 w 22860"/>
              <a:gd name="connsiteY0" fmla="*/ 0 h 228600"/>
              <a:gd name="connsiteX1" fmla="*/ 22860 w 2286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" h="228600">
                <a:moveTo>
                  <a:pt x="0" y="0"/>
                </a:moveTo>
                <a:lnTo>
                  <a:pt x="22860" y="22860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Vrije vorm 68"/>
          <p:cNvSpPr/>
          <p:nvPr/>
        </p:nvSpPr>
        <p:spPr>
          <a:xfrm>
            <a:off x="6522720" y="1036320"/>
            <a:ext cx="1562100" cy="289560"/>
          </a:xfrm>
          <a:custGeom>
            <a:avLst/>
            <a:gdLst>
              <a:gd name="connsiteX0" fmla="*/ 0 w 1562100"/>
              <a:gd name="connsiteY0" fmla="*/ 289560 h 289560"/>
              <a:gd name="connsiteX1" fmla="*/ 190500 w 1562100"/>
              <a:gd name="connsiteY1" fmla="*/ 289560 h 289560"/>
              <a:gd name="connsiteX2" fmla="*/ 365760 w 1562100"/>
              <a:gd name="connsiteY2" fmla="*/ 274320 h 289560"/>
              <a:gd name="connsiteX3" fmla="*/ 640080 w 1562100"/>
              <a:gd name="connsiteY3" fmla="*/ 228600 h 289560"/>
              <a:gd name="connsiteX4" fmla="*/ 838200 w 1562100"/>
              <a:gd name="connsiteY4" fmla="*/ 228600 h 289560"/>
              <a:gd name="connsiteX5" fmla="*/ 1089660 w 1562100"/>
              <a:gd name="connsiteY5" fmla="*/ 182880 h 289560"/>
              <a:gd name="connsiteX6" fmla="*/ 1562100 w 1562100"/>
              <a:gd name="connsiteY6" fmla="*/ 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100" h="289560">
                <a:moveTo>
                  <a:pt x="0" y="289560"/>
                </a:moveTo>
                <a:lnTo>
                  <a:pt x="190500" y="289560"/>
                </a:lnTo>
                <a:lnTo>
                  <a:pt x="365760" y="274320"/>
                </a:lnTo>
                <a:lnTo>
                  <a:pt x="640080" y="228600"/>
                </a:lnTo>
                <a:lnTo>
                  <a:pt x="838200" y="228600"/>
                </a:lnTo>
                <a:lnTo>
                  <a:pt x="1089660" y="182880"/>
                </a:lnTo>
                <a:lnTo>
                  <a:pt x="156210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Vrije vorm 72"/>
          <p:cNvSpPr/>
          <p:nvPr/>
        </p:nvSpPr>
        <p:spPr>
          <a:xfrm>
            <a:off x="3939540" y="2788920"/>
            <a:ext cx="762000" cy="312420"/>
          </a:xfrm>
          <a:custGeom>
            <a:avLst/>
            <a:gdLst>
              <a:gd name="connsiteX0" fmla="*/ 0 w 762000"/>
              <a:gd name="connsiteY0" fmla="*/ 228600 h 312420"/>
              <a:gd name="connsiteX1" fmla="*/ 167640 w 762000"/>
              <a:gd name="connsiteY1" fmla="*/ 289560 h 312420"/>
              <a:gd name="connsiteX2" fmla="*/ 480060 w 762000"/>
              <a:gd name="connsiteY2" fmla="*/ 312420 h 312420"/>
              <a:gd name="connsiteX3" fmla="*/ 594360 w 762000"/>
              <a:gd name="connsiteY3" fmla="*/ 312420 h 312420"/>
              <a:gd name="connsiteX4" fmla="*/ 601980 w 762000"/>
              <a:gd name="connsiteY4" fmla="*/ 106680 h 312420"/>
              <a:gd name="connsiteX5" fmla="*/ 708660 w 762000"/>
              <a:gd name="connsiteY5" fmla="*/ 99060 h 312420"/>
              <a:gd name="connsiteX6" fmla="*/ 762000 w 762000"/>
              <a:gd name="connsiteY6" fmla="*/ 99060 h 312420"/>
              <a:gd name="connsiteX7" fmla="*/ 762000 w 762000"/>
              <a:gd name="connsiteY7" fmla="*/ 0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312420">
                <a:moveTo>
                  <a:pt x="0" y="228600"/>
                </a:moveTo>
                <a:lnTo>
                  <a:pt x="167640" y="289560"/>
                </a:lnTo>
                <a:lnTo>
                  <a:pt x="480060" y="312420"/>
                </a:lnTo>
                <a:lnTo>
                  <a:pt x="594360" y="312420"/>
                </a:lnTo>
                <a:lnTo>
                  <a:pt x="601980" y="106680"/>
                </a:lnTo>
                <a:lnTo>
                  <a:pt x="708660" y="99060"/>
                </a:lnTo>
                <a:lnTo>
                  <a:pt x="762000" y="99060"/>
                </a:lnTo>
                <a:lnTo>
                  <a:pt x="76200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Vrije vorm 12"/>
          <p:cNvSpPr/>
          <p:nvPr/>
        </p:nvSpPr>
        <p:spPr>
          <a:xfrm>
            <a:off x="2015490" y="4213608"/>
            <a:ext cx="113212" cy="557349"/>
          </a:xfrm>
          <a:custGeom>
            <a:avLst/>
            <a:gdLst>
              <a:gd name="connsiteX0" fmla="*/ 113212 w 113212"/>
              <a:gd name="connsiteY0" fmla="*/ 0 h 557349"/>
              <a:gd name="connsiteX1" fmla="*/ 0 w 113212"/>
              <a:gd name="connsiteY1" fmla="*/ 557349 h 557349"/>
              <a:gd name="connsiteX2" fmla="*/ 0 w 113212"/>
              <a:gd name="connsiteY2" fmla="*/ 557349 h 5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12" h="557349">
                <a:moveTo>
                  <a:pt x="113212" y="0"/>
                </a:moveTo>
                <a:lnTo>
                  <a:pt x="0" y="557349"/>
                </a:lnTo>
                <a:lnTo>
                  <a:pt x="0" y="557349"/>
                </a:ln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Vrije vorm 13"/>
          <p:cNvSpPr/>
          <p:nvPr/>
        </p:nvSpPr>
        <p:spPr>
          <a:xfrm>
            <a:off x="5836596" y="3132306"/>
            <a:ext cx="204281" cy="758758"/>
          </a:xfrm>
          <a:custGeom>
            <a:avLst/>
            <a:gdLst>
              <a:gd name="connsiteX0" fmla="*/ 204281 w 204281"/>
              <a:gd name="connsiteY0" fmla="*/ 0 h 758758"/>
              <a:gd name="connsiteX1" fmla="*/ 155642 w 204281"/>
              <a:gd name="connsiteY1" fmla="*/ 243192 h 758758"/>
              <a:gd name="connsiteX2" fmla="*/ 87549 w 204281"/>
              <a:gd name="connsiteY2" fmla="*/ 437745 h 758758"/>
              <a:gd name="connsiteX3" fmla="*/ 29183 w 204281"/>
              <a:gd name="connsiteY3" fmla="*/ 535022 h 758758"/>
              <a:gd name="connsiteX4" fmla="*/ 0 w 204281"/>
              <a:gd name="connsiteY4" fmla="*/ 632298 h 758758"/>
              <a:gd name="connsiteX5" fmla="*/ 0 w 204281"/>
              <a:gd name="connsiteY5" fmla="*/ 758758 h 758758"/>
              <a:gd name="connsiteX6" fmla="*/ 0 w 204281"/>
              <a:gd name="connsiteY6" fmla="*/ 758758 h 7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81" h="758758">
                <a:moveTo>
                  <a:pt x="204281" y="0"/>
                </a:moveTo>
                <a:lnTo>
                  <a:pt x="155642" y="243192"/>
                </a:lnTo>
                <a:lnTo>
                  <a:pt x="87549" y="437745"/>
                </a:lnTo>
                <a:lnTo>
                  <a:pt x="29183" y="535022"/>
                </a:lnTo>
                <a:lnTo>
                  <a:pt x="0" y="632298"/>
                </a:lnTo>
                <a:lnTo>
                  <a:pt x="0" y="758758"/>
                </a:lnTo>
                <a:lnTo>
                  <a:pt x="0" y="758758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Vrije vorm 16"/>
          <p:cNvSpPr/>
          <p:nvPr/>
        </p:nvSpPr>
        <p:spPr>
          <a:xfrm>
            <a:off x="1293779" y="2383277"/>
            <a:ext cx="1206230" cy="573932"/>
          </a:xfrm>
          <a:custGeom>
            <a:avLst/>
            <a:gdLst>
              <a:gd name="connsiteX0" fmla="*/ 0 w 1206230"/>
              <a:gd name="connsiteY0" fmla="*/ 0 h 573932"/>
              <a:gd name="connsiteX1" fmla="*/ 97276 w 1206230"/>
              <a:gd name="connsiteY1" fmla="*/ 9727 h 573932"/>
              <a:gd name="connsiteX2" fmla="*/ 214008 w 1206230"/>
              <a:gd name="connsiteY2" fmla="*/ 68093 h 573932"/>
              <a:gd name="connsiteX3" fmla="*/ 301557 w 1206230"/>
              <a:gd name="connsiteY3" fmla="*/ 107004 h 573932"/>
              <a:gd name="connsiteX4" fmla="*/ 389106 w 1206230"/>
              <a:gd name="connsiteY4" fmla="*/ 175097 h 573932"/>
              <a:gd name="connsiteX5" fmla="*/ 476655 w 1206230"/>
              <a:gd name="connsiteY5" fmla="*/ 233463 h 573932"/>
              <a:gd name="connsiteX6" fmla="*/ 690664 w 1206230"/>
              <a:gd name="connsiteY6" fmla="*/ 340468 h 573932"/>
              <a:gd name="connsiteX7" fmla="*/ 856034 w 1206230"/>
              <a:gd name="connsiteY7" fmla="*/ 447472 h 573932"/>
              <a:gd name="connsiteX8" fmla="*/ 1099225 w 1206230"/>
              <a:gd name="connsiteY8" fmla="*/ 544749 h 573932"/>
              <a:gd name="connsiteX9" fmla="*/ 1177047 w 1206230"/>
              <a:gd name="connsiteY9" fmla="*/ 564204 h 573932"/>
              <a:gd name="connsiteX10" fmla="*/ 1206230 w 1206230"/>
              <a:gd name="connsiteY10" fmla="*/ 573932 h 57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6230" h="573932">
                <a:moveTo>
                  <a:pt x="0" y="0"/>
                </a:moveTo>
                <a:lnTo>
                  <a:pt x="97276" y="9727"/>
                </a:lnTo>
                <a:lnTo>
                  <a:pt x="214008" y="68093"/>
                </a:lnTo>
                <a:lnTo>
                  <a:pt x="301557" y="107004"/>
                </a:lnTo>
                <a:lnTo>
                  <a:pt x="389106" y="175097"/>
                </a:lnTo>
                <a:lnTo>
                  <a:pt x="476655" y="233463"/>
                </a:lnTo>
                <a:lnTo>
                  <a:pt x="690664" y="340468"/>
                </a:lnTo>
                <a:lnTo>
                  <a:pt x="856034" y="447472"/>
                </a:lnTo>
                <a:lnTo>
                  <a:pt x="1099225" y="544749"/>
                </a:lnTo>
                <a:lnTo>
                  <a:pt x="1177047" y="564204"/>
                </a:lnTo>
                <a:lnTo>
                  <a:pt x="1206230" y="57393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821" t="42475" r="10349" b="5399"/>
          <a:stretch>
            <a:fillRect/>
          </a:stretch>
        </p:blipFill>
        <p:spPr bwMode="auto">
          <a:xfrm>
            <a:off x="0" y="332656"/>
            <a:ext cx="9413724" cy="521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4572000" y="54452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LEGENDE – </a:t>
            </a:r>
            <a:r>
              <a:rPr lang="nl-BE" b="1" dirty="0"/>
              <a:t>Strooiplan Zuid</a:t>
            </a:r>
          </a:p>
          <a:p>
            <a:r>
              <a:rPr lang="nl-BE" dirty="0"/>
              <a:t>= strooiroute gemeente</a:t>
            </a:r>
          </a:p>
          <a:p>
            <a:r>
              <a:rPr lang="nl-BE" dirty="0"/>
              <a:t>= strooiroute Provincie</a:t>
            </a:r>
          </a:p>
          <a:p>
            <a:r>
              <a:rPr lang="nl-BE" dirty="0"/>
              <a:t>= strooiroute Gewest</a:t>
            </a:r>
          </a:p>
          <a:p>
            <a:r>
              <a:rPr lang="nl-BE" dirty="0"/>
              <a:t>= fietspaden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9" name="Vrije vorm 8"/>
          <p:cNvSpPr/>
          <p:nvPr/>
        </p:nvSpPr>
        <p:spPr>
          <a:xfrm>
            <a:off x="4139952" y="5877272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Vrije vorm 9"/>
          <p:cNvSpPr/>
          <p:nvPr/>
        </p:nvSpPr>
        <p:spPr>
          <a:xfrm>
            <a:off x="4139952" y="6165304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Vrije vorm 10"/>
          <p:cNvSpPr/>
          <p:nvPr/>
        </p:nvSpPr>
        <p:spPr>
          <a:xfrm>
            <a:off x="4139952" y="6453336"/>
            <a:ext cx="399495" cy="0"/>
          </a:xfrm>
          <a:custGeom>
            <a:avLst/>
            <a:gdLst>
              <a:gd name="connsiteX0" fmla="*/ 0 w 399495"/>
              <a:gd name="connsiteY0" fmla="*/ 0 h 0"/>
              <a:gd name="connsiteX1" fmla="*/ 399495 w 399495"/>
              <a:gd name="connsiteY1" fmla="*/ 0 h 0"/>
              <a:gd name="connsiteX2" fmla="*/ 399495 w 3994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95">
                <a:moveTo>
                  <a:pt x="0" y="0"/>
                </a:moveTo>
                <a:lnTo>
                  <a:pt x="399495" y="0"/>
                </a:lnTo>
                <a:lnTo>
                  <a:pt x="399495" y="0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Vrije vorm 14"/>
          <p:cNvSpPr/>
          <p:nvPr/>
        </p:nvSpPr>
        <p:spPr>
          <a:xfrm>
            <a:off x="1278384" y="319596"/>
            <a:ext cx="2237173" cy="1953087"/>
          </a:xfrm>
          <a:custGeom>
            <a:avLst/>
            <a:gdLst>
              <a:gd name="connsiteX0" fmla="*/ 0 w 2237173"/>
              <a:gd name="connsiteY0" fmla="*/ 1953087 h 1953087"/>
              <a:gd name="connsiteX1" fmla="*/ 994299 w 2237173"/>
              <a:gd name="connsiteY1" fmla="*/ 1225119 h 1953087"/>
              <a:gd name="connsiteX2" fmla="*/ 1171853 w 2237173"/>
              <a:gd name="connsiteY2" fmla="*/ 1038687 h 1953087"/>
              <a:gd name="connsiteX3" fmla="*/ 1242874 w 2237173"/>
              <a:gd name="connsiteY3" fmla="*/ 976544 h 1953087"/>
              <a:gd name="connsiteX4" fmla="*/ 1562470 w 2237173"/>
              <a:gd name="connsiteY4" fmla="*/ 834501 h 1953087"/>
              <a:gd name="connsiteX5" fmla="*/ 1606859 w 2237173"/>
              <a:gd name="connsiteY5" fmla="*/ 807868 h 1953087"/>
              <a:gd name="connsiteX6" fmla="*/ 1695635 w 2237173"/>
              <a:gd name="connsiteY6" fmla="*/ 532660 h 1953087"/>
              <a:gd name="connsiteX7" fmla="*/ 1802167 w 2237173"/>
              <a:gd name="connsiteY7" fmla="*/ 355107 h 1953087"/>
              <a:gd name="connsiteX8" fmla="*/ 2237173 w 2237173"/>
              <a:gd name="connsiteY8" fmla="*/ 0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173" h="1953087">
                <a:moveTo>
                  <a:pt x="0" y="1953087"/>
                </a:moveTo>
                <a:lnTo>
                  <a:pt x="994299" y="1225119"/>
                </a:lnTo>
                <a:lnTo>
                  <a:pt x="1171853" y="1038687"/>
                </a:lnTo>
                <a:lnTo>
                  <a:pt x="1242874" y="976544"/>
                </a:lnTo>
                <a:lnTo>
                  <a:pt x="1562470" y="834501"/>
                </a:lnTo>
                <a:lnTo>
                  <a:pt x="1606859" y="807868"/>
                </a:lnTo>
                <a:lnTo>
                  <a:pt x="1695635" y="532660"/>
                </a:lnTo>
                <a:lnTo>
                  <a:pt x="1802167" y="355107"/>
                </a:lnTo>
                <a:lnTo>
                  <a:pt x="2237173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Vrije vorm 16"/>
          <p:cNvSpPr/>
          <p:nvPr/>
        </p:nvSpPr>
        <p:spPr>
          <a:xfrm>
            <a:off x="6276513" y="284085"/>
            <a:ext cx="896644" cy="2388094"/>
          </a:xfrm>
          <a:custGeom>
            <a:avLst/>
            <a:gdLst>
              <a:gd name="connsiteX0" fmla="*/ 896644 w 896644"/>
              <a:gd name="connsiteY0" fmla="*/ 2388094 h 2388094"/>
              <a:gd name="connsiteX1" fmla="*/ 443883 w 896644"/>
              <a:gd name="connsiteY1" fmla="*/ 1287263 h 2388094"/>
              <a:gd name="connsiteX2" fmla="*/ 310718 w 896644"/>
              <a:gd name="connsiteY2" fmla="*/ 1012055 h 2388094"/>
              <a:gd name="connsiteX3" fmla="*/ 177553 w 896644"/>
              <a:gd name="connsiteY3" fmla="*/ 594804 h 2388094"/>
              <a:gd name="connsiteX4" fmla="*/ 0 w 896644"/>
              <a:gd name="connsiteY4" fmla="*/ 0 h 238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44" h="2388094">
                <a:moveTo>
                  <a:pt x="896644" y="2388094"/>
                </a:moveTo>
                <a:lnTo>
                  <a:pt x="443883" y="1287263"/>
                </a:lnTo>
                <a:lnTo>
                  <a:pt x="310718" y="1012055"/>
                </a:lnTo>
                <a:lnTo>
                  <a:pt x="177553" y="594804"/>
                </a:lnTo>
                <a:lnTo>
                  <a:pt x="0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Vrije vorm 17"/>
          <p:cNvSpPr/>
          <p:nvPr/>
        </p:nvSpPr>
        <p:spPr>
          <a:xfrm>
            <a:off x="3320249" y="506027"/>
            <a:ext cx="719091" cy="3870664"/>
          </a:xfrm>
          <a:custGeom>
            <a:avLst/>
            <a:gdLst>
              <a:gd name="connsiteX0" fmla="*/ 0 w 719091"/>
              <a:gd name="connsiteY0" fmla="*/ 0 h 3870664"/>
              <a:gd name="connsiteX1" fmla="*/ 257452 w 719091"/>
              <a:gd name="connsiteY1" fmla="*/ 381740 h 3870664"/>
              <a:gd name="connsiteX2" fmla="*/ 292963 w 719091"/>
              <a:gd name="connsiteY2" fmla="*/ 488272 h 3870664"/>
              <a:gd name="connsiteX3" fmla="*/ 319596 w 719091"/>
              <a:gd name="connsiteY3" fmla="*/ 914400 h 3870664"/>
              <a:gd name="connsiteX4" fmla="*/ 301840 w 719091"/>
              <a:gd name="connsiteY4" fmla="*/ 1278385 h 3870664"/>
              <a:gd name="connsiteX5" fmla="*/ 292963 w 719091"/>
              <a:gd name="connsiteY5" fmla="*/ 1597981 h 3870664"/>
              <a:gd name="connsiteX6" fmla="*/ 319596 w 719091"/>
              <a:gd name="connsiteY6" fmla="*/ 1748901 h 3870664"/>
              <a:gd name="connsiteX7" fmla="*/ 443883 w 719091"/>
              <a:gd name="connsiteY7" fmla="*/ 2006354 h 3870664"/>
              <a:gd name="connsiteX8" fmla="*/ 523782 w 719091"/>
              <a:gd name="connsiteY8" fmla="*/ 2539014 h 3870664"/>
              <a:gd name="connsiteX9" fmla="*/ 710213 w 719091"/>
              <a:gd name="connsiteY9" fmla="*/ 3773010 h 3870664"/>
              <a:gd name="connsiteX10" fmla="*/ 710213 w 719091"/>
              <a:gd name="connsiteY10" fmla="*/ 3870664 h 3870664"/>
              <a:gd name="connsiteX11" fmla="*/ 719091 w 719091"/>
              <a:gd name="connsiteY11" fmla="*/ 3870664 h 3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9091" h="3870664">
                <a:moveTo>
                  <a:pt x="0" y="0"/>
                </a:moveTo>
                <a:lnTo>
                  <a:pt x="257452" y="381740"/>
                </a:lnTo>
                <a:lnTo>
                  <a:pt x="292963" y="488272"/>
                </a:lnTo>
                <a:lnTo>
                  <a:pt x="319596" y="914400"/>
                </a:lnTo>
                <a:lnTo>
                  <a:pt x="301840" y="1278385"/>
                </a:lnTo>
                <a:lnTo>
                  <a:pt x="292963" y="1597981"/>
                </a:lnTo>
                <a:lnTo>
                  <a:pt x="319596" y="1748901"/>
                </a:lnTo>
                <a:lnTo>
                  <a:pt x="443883" y="2006354"/>
                </a:lnTo>
                <a:lnTo>
                  <a:pt x="523782" y="2539014"/>
                </a:lnTo>
                <a:lnTo>
                  <a:pt x="710213" y="3773010"/>
                </a:lnTo>
                <a:lnTo>
                  <a:pt x="710213" y="3870664"/>
                </a:lnTo>
                <a:lnTo>
                  <a:pt x="719091" y="3870664"/>
                </a:lnTo>
              </a:path>
            </a:pathLst>
          </a:custGeom>
          <a:ln>
            <a:solidFill>
              <a:srgbClr val="FD71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Vrije vorm 18"/>
          <p:cNvSpPr/>
          <p:nvPr/>
        </p:nvSpPr>
        <p:spPr>
          <a:xfrm>
            <a:off x="1837678" y="1162975"/>
            <a:ext cx="603681" cy="213064"/>
          </a:xfrm>
          <a:custGeom>
            <a:avLst/>
            <a:gdLst>
              <a:gd name="connsiteX0" fmla="*/ 559293 w 603681"/>
              <a:gd name="connsiteY0" fmla="*/ 213064 h 213064"/>
              <a:gd name="connsiteX1" fmla="*/ 150920 w 603681"/>
              <a:gd name="connsiteY1" fmla="*/ 124287 h 213064"/>
              <a:gd name="connsiteX2" fmla="*/ 133165 w 603681"/>
              <a:gd name="connsiteY2" fmla="*/ 133165 h 213064"/>
              <a:gd name="connsiteX3" fmla="*/ 53266 w 603681"/>
              <a:gd name="connsiteY3" fmla="*/ 133165 h 213064"/>
              <a:gd name="connsiteX4" fmla="*/ 0 w 603681"/>
              <a:gd name="connsiteY4" fmla="*/ 115409 h 213064"/>
              <a:gd name="connsiteX5" fmla="*/ 0 w 603681"/>
              <a:gd name="connsiteY5" fmla="*/ 71021 h 213064"/>
              <a:gd name="connsiteX6" fmla="*/ 17755 w 603681"/>
              <a:gd name="connsiteY6" fmla="*/ 17755 h 213064"/>
              <a:gd name="connsiteX7" fmla="*/ 62143 w 603681"/>
              <a:gd name="connsiteY7" fmla="*/ 0 h 213064"/>
              <a:gd name="connsiteX8" fmla="*/ 124287 w 603681"/>
              <a:gd name="connsiteY8" fmla="*/ 26633 h 213064"/>
              <a:gd name="connsiteX9" fmla="*/ 150920 w 603681"/>
              <a:gd name="connsiteY9" fmla="*/ 35510 h 213064"/>
              <a:gd name="connsiteX10" fmla="*/ 150920 w 603681"/>
              <a:gd name="connsiteY10" fmla="*/ 79899 h 213064"/>
              <a:gd name="connsiteX11" fmla="*/ 603681 w 603681"/>
              <a:gd name="connsiteY11" fmla="*/ 177553 h 2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681" h="213064">
                <a:moveTo>
                  <a:pt x="559293" y="213064"/>
                </a:moveTo>
                <a:lnTo>
                  <a:pt x="150920" y="124287"/>
                </a:lnTo>
                <a:lnTo>
                  <a:pt x="133165" y="133165"/>
                </a:lnTo>
                <a:lnTo>
                  <a:pt x="53266" y="133165"/>
                </a:lnTo>
                <a:lnTo>
                  <a:pt x="0" y="115409"/>
                </a:lnTo>
                <a:lnTo>
                  <a:pt x="0" y="71021"/>
                </a:lnTo>
                <a:lnTo>
                  <a:pt x="17755" y="17755"/>
                </a:lnTo>
                <a:lnTo>
                  <a:pt x="62143" y="0"/>
                </a:lnTo>
                <a:lnTo>
                  <a:pt x="124287" y="26633"/>
                </a:lnTo>
                <a:lnTo>
                  <a:pt x="150920" y="35510"/>
                </a:lnTo>
                <a:lnTo>
                  <a:pt x="150920" y="79899"/>
                </a:lnTo>
                <a:lnTo>
                  <a:pt x="603681" y="177553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Vrije vorm 19"/>
          <p:cNvSpPr/>
          <p:nvPr/>
        </p:nvSpPr>
        <p:spPr>
          <a:xfrm>
            <a:off x="1988598" y="328474"/>
            <a:ext cx="443884" cy="1012054"/>
          </a:xfrm>
          <a:custGeom>
            <a:avLst/>
            <a:gdLst>
              <a:gd name="connsiteX0" fmla="*/ 443884 w 443884"/>
              <a:gd name="connsiteY0" fmla="*/ 1012054 h 1012054"/>
              <a:gd name="connsiteX1" fmla="*/ 257452 w 443884"/>
              <a:gd name="connsiteY1" fmla="*/ 683580 h 1012054"/>
              <a:gd name="connsiteX2" fmla="*/ 177553 w 443884"/>
              <a:gd name="connsiteY2" fmla="*/ 461639 h 1012054"/>
              <a:gd name="connsiteX3" fmla="*/ 97654 w 443884"/>
              <a:gd name="connsiteY3" fmla="*/ 186431 h 1012054"/>
              <a:gd name="connsiteX4" fmla="*/ 0 w 443884"/>
              <a:gd name="connsiteY4" fmla="*/ 97654 h 1012054"/>
              <a:gd name="connsiteX5" fmla="*/ 17755 w 443884"/>
              <a:gd name="connsiteY5" fmla="*/ 0 h 101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884" h="1012054">
                <a:moveTo>
                  <a:pt x="443884" y="1012054"/>
                </a:moveTo>
                <a:lnTo>
                  <a:pt x="257452" y="683580"/>
                </a:lnTo>
                <a:lnTo>
                  <a:pt x="177553" y="461639"/>
                </a:lnTo>
                <a:lnTo>
                  <a:pt x="97654" y="186431"/>
                </a:lnTo>
                <a:lnTo>
                  <a:pt x="0" y="97654"/>
                </a:lnTo>
                <a:lnTo>
                  <a:pt x="17755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Vrije vorm 20"/>
          <p:cNvSpPr/>
          <p:nvPr/>
        </p:nvSpPr>
        <p:spPr>
          <a:xfrm>
            <a:off x="284085" y="426128"/>
            <a:ext cx="1731146" cy="834501"/>
          </a:xfrm>
          <a:custGeom>
            <a:avLst/>
            <a:gdLst>
              <a:gd name="connsiteX0" fmla="*/ 0 w 1731146"/>
              <a:gd name="connsiteY0" fmla="*/ 834501 h 834501"/>
              <a:gd name="connsiteX1" fmla="*/ 133165 w 1731146"/>
              <a:gd name="connsiteY1" fmla="*/ 763480 h 834501"/>
              <a:gd name="connsiteX2" fmla="*/ 301841 w 1731146"/>
              <a:gd name="connsiteY2" fmla="*/ 763480 h 834501"/>
              <a:gd name="connsiteX3" fmla="*/ 630315 w 1731146"/>
              <a:gd name="connsiteY3" fmla="*/ 772357 h 834501"/>
              <a:gd name="connsiteX4" fmla="*/ 896645 w 1731146"/>
              <a:gd name="connsiteY4" fmla="*/ 648070 h 834501"/>
              <a:gd name="connsiteX5" fmla="*/ 1136342 w 1731146"/>
              <a:gd name="connsiteY5" fmla="*/ 488272 h 834501"/>
              <a:gd name="connsiteX6" fmla="*/ 1731146 w 1731146"/>
              <a:gd name="connsiteY6" fmla="*/ 0 h 8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146" h="834501">
                <a:moveTo>
                  <a:pt x="0" y="834501"/>
                </a:moveTo>
                <a:lnTo>
                  <a:pt x="133165" y="763480"/>
                </a:lnTo>
                <a:lnTo>
                  <a:pt x="301841" y="763480"/>
                </a:lnTo>
                <a:lnTo>
                  <a:pt x="630315" y="772357"/>
                </a:lnTo>
                <a:lnTo>
                  <a:pt x="896645" y="648070"/>
                </a:lnTo>
                <a:lnTo>
                  <a:pt x="1136342" y="488272"/>
                </a:lnTo>
                <a:lnTo>
                  <a:pt x="1731146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Vrije vorm 21"/>
          <p:cNvSpPr/>
          <p:nvPr/>
        </p:nvSpPr>
        <p:spPr>
          <a:xfrm>
            <a:off x="2858610" y="337351"/>
            <a:ext cx="275207" cy="284086"/>
          </a:xfrm>
          <a:custGeom>
            <a:avLst/>
            <a:gdLst>
              <a:gd name="connsiteX0" fmla="*/ 275207 w 275207"/>
              <a:gd name="connsiteY0" fmla="*/ 284086 h 284086"/>
              <a:gd name="connsiteX1" fmla="*/ 0 w 275207"/>
              <a:gd name="connsiteY1" fmla="*/ 0 h 28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207" h="284086">
                <a:moveTo>
                  <a:pt x="275207" y="284086"/>
                </a:moveTo>
                <a:lnTo>
                  <a:pt x="0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Vrije vorm 22"/>
          <p:cNvSpPr/>
          <p:nvPr/>
        </p:nvSpPr>
        <p:spPr>
          <a:xfrm>
            <a:off x="4157708" y="6741368"/>
            <a:ext cx="372863" cy="0"/>
          </a:xfrm>
          <a:custGeom>
            <a:avLst/>
            <a:gdLst>
              <a:gd name="connsiteX0" fmla="*/ 0 w 372863"/>
              <a:gd name="connsiteY0" fmla="*/ 0 h 0"/>
              <a:gd name="connsiteX1" fmla="*/ 372863 w 3728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863">
                <a:moveTo>
                  <a:pt x="0" y="0"/>
                </a:moveTo>
                <a:lnTo>
                  <a:pt x="372863" y="0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Vrije vorm 25"/>
          <p:cNvSpPr/>
          <p:nvPr/>
        </p:nvSpPr>
        <p:spPr>
          <a:xfrm>
            <a:off x="1216241" y="1189608"/>
            <a:ext cx="1509204" cy="1109709"/>
          </a:xfrm>
          <a:custGeom>
            <a:avLst/>
            <a:gdLst>
              <a:gd name="connsiteX0" fmla="*/ 0 w 1509204"/>
              <a:gd name="connsiteY0" fmla="*/ 1109709 h 1109709"/>
              <a:gd name="connsiteX1" fmla="*/ 221942 w 1509204"/>
              <a:gd name="connsiteY1" fmla="*/ 967666 h 1109709"/>
              <a:gd name="connsiteX2" fmla="*/ 683580 w 1509204"/>
              <a:gd name="connsiteY2" fmla="*/ 639192 h 1109709"/>
              <a:gd name="connsiteX3" fmla="*/ 1065320 w 1509204"/>
              <a:gd name="connsiteY3" fmla="*/ 355107 h 1109709"/>
              <a:gd name="connsiteX4" fmla="*/ 1278384 w 1509204"/>
              <a:gd name="connsiteY4" fmla="*/ 124287 h 1109709"/>
              <a:gd name="connsiteX5" fmla="*/ 1509204 w 1509204"/>
              <a:gd name="connsiteY5" fmla="*/ 0 h 110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204" h="1109709">
                <a:moveTo>
                  <a:pt x="0" y="1109709"/>
                </a:moveTo>
                <a:lnTo>
                  <a:pt x="221942" y="967666"/>
                </a:lnTo>
                <a:lnTo>
                  <a:pt x="683580" y="639192"/>
                </a:lnTo>
                <a:lnTo>
                  <a:pt x="1065320" y="355107"/>
                </a:lnTo>
                <a:lnTo>
                  <a:pt x="1278384" y="124287"/>
                </a:lnTo>
                <a:lnTo>
                  <a:pt x="1509204" y="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Vrije vorm 26"/>
          <p:cNvSpPr/>
          <p:nvPr/>
        </p:nvSpPr>
        <p:spPr>
          <a:xfrm>
            <a:off x="266330" y="319596"/>
            <a:ext cx="1740023" cy="949911"/>
          </a:xfrm>
          <a:custGeom>
            <a:avLst/>
            <a:gdLst>
              <a:gd name="connsiteX0" fmla="*/ 0 w 1740023"/>
              <a:gd name="connsiteY0" fmla="*/ 949911 h 949911"/>
              <a:gd name="connsiteX1" fmla="*/ 186431 w 1740023"/>
              <a:gd name="connsiteY1" fmla="*/ 852256 h 949911"/>
              <a:gd name="connsiteX2" fmla="*/ 621437 w 1740023"/>
              <a:gd name="connsiteY2" fmla="*/ 878889 h 949911"/>
              <a:gd name="connsiteX3" fmla="*/ 621437 w 1740023"/>
              <a:gd name="connsiteY3" fmla="*/ 878889 h 949911"/>
              <a:gd name="connsiteX4" fmla="*/ 745724 w 1740023"/>
              <a:gd name="connsiteY4" fmla="*/ 852256 h 949911"/>
              <a:gd name="connsiteX5" fmla="*/ 1083076 w 1740023"/>
              <a:gd name="connsiteY5" fmla="*/ 648070 h 949911"/>
              <a:gd name="connsiteX6" fmla="*/ 1518082 w 1740023"/>
              <a:gd name="connsiteY6" fmla="*/ 301841 h 949911"/>
              <a:gd name="connsiteX7" fmla="*/ 1740023 w 1740023"/>
              <a:gd name="connsiteY7" fmla="*/ 106532 h 949911"/>
              <a:gd name="connsiteX8" fmla="*/ 1740023 w 1740023"/>
              <a:gd name="connsiteY8" fmla="*/ 0 h 9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23" h="949911">
                <a:moveTo>
                  <a:pt x="0" y="949911"/>
                </a:moveTo>
                <a:lnTo>
                  <a:pt x="186431" y="852256"/>
                </a:lnTo>
                <a:lnTo>
                  <a:pt x="621437" y="878889"/>
                </a:lnTo>
                <a:lnTo>
                  <a:pt x="621437" y="878889"/>
                </a:lnTo>
                <a:lnTo>
                  <a:pt x="745724" y="852256"/>
                </a:lnTo>
                <a:lnTo>
                  <a:pt x="1083076" y="648070"/>
                </a:lnTo>
                <a:lnTo>
                  <a:pt x="1518082" y="301841"/>
                </a:lnTo>
                <a:lnTo>
                  <a:pt x="1740023" y="106532"/>
                </a:lnTo>
                <a:lnTo>
                  <a:pt x="1740023" y="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rije vorm 1"/>
          <p:cNvSpPr/>
          <p:nvPr/>
        </p:nvSpPr>
        <p:spPr>
          <a:xfrm>
            <a:off x="3892731" y="2499360"/>
            <a:ext cx="4572000" cy="818606"/>
          </a:xfrm>
          <a:custGeom>
            <a:avLst/>
            <a:gdLst>
              <a:gd name="connsiteX0" fmla="*/ 0 w 4572000"/>
              <a:gd name="connsiteY0" fmla="*/ 818606 h 818606"/>
              <a:gd name="connsiteX1" fmla="*/ 574766 w 4572000"/>
              <a:gd name="connsiteY1" fmla="*/ 635726 h 818606"/>
              <a:gd name="connsiteX2" fmla="*/ 1254035 w 4572000"/>
              <a:gd name="connsiteY2" fmla="*/ 513806 h 818606"/>
              <a:gd name="connsiteX3" fmla="*/ 3248298 w 4572000"/>
              <a:gd name="connsiteY3" fmla="*/ 182880 h 818606"/>
              <a:gd name="connsiteX4" fmla="*/ 4397829 w 4572000"/>
              <a:gd name="connsiteY4" fmla="*/ 0 h 818606"/>
              <a:gd name="connsiteX5" fmla="*/ 4545875 w 4572000"/>
              <a:gd name="connsiteY5" fmla="*/ 330926 h 818606"/>
              <a:gd name="connsiteX6" fmla="*/ 4572000 w 4572000"/>
              <a:gd name="connsiteY6" fmla="*/ 505097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818606">
                <a:moveTo>
                  <a:pt x="0" y="818606"/>
                </a:moveTo>
                <a:lnTo>
                  <a:pt x="574766" y="635726"/>
                </a:lnTo>
                <a:lnTo>
                  <a:pt x="1254035" y="513806"/>
                </a:lnTo>
                <a:lnTo>
                  <a:pt x="3248298" y="182880"/>
                </a:lnTo>
                <a:lnTo>
                  <a:pt x="4397829" y="0"/>
                </a:lnTo>
                <a:lnTo>
                  <a:pt x="4545875" y="330926"/>
                </a:lnTo>
                <a:lnTo>
                  <a:pt x="4572000" y="505097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Vrije vorm 23"/>
          <p:cNvSpPr/>
          <p:nvPr/>
        </p:nvSpPr>
        <p:spPr>
          <a:xfrm>
            <a:off x="1883165" y="553126"/>
            <a:ext cx="113212" cy="557349"/>
          </a:xfrm>
          <a:custGeom>
            <a:avLst/>
            <a:gdLst>
              <a:gd name="connsiteX0" fmla="*/ 113212 w 113212"/>
              <a:gd name="connsiteY0" fmla="*/ 0 h 557349"/>
              <a:gd name="connsiteX1" fmla="*/ 0 w 113212"/>
              <a:gd name="connsiteY1" fmla="*/ 557349 h 557349"/>
              <a:gd name="connsiteX2" fmla="*/ 0 w 113212"/>
              <a:gd name="connsiteY2" fmla="*/ 557349 h 5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12" h="557349">
                <a:moveTo>
                  <a:pt x="113212" y="0"/>
                </a:moveTo>
                <a:lnTo>
                  <a:pt x="0" y="557349"/>
                </a:lnTo>
                <a:lnTo>
                  <a:pt x="0" y="557349"/>
                </a:ln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46</Words>
  <Application>Microsoft Office PowerPoint</Application>
  <PresentationFormat>Diavoorstelling (4:3)</PresentationFormat>
  <Paragraphs>17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</vt:vector>
  </TitlesOfParts>
  <Company>Gemeentebestuur Wachtebeke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Vicky Goossens</dc:creator>
  <cp:lastModifiedBy>Vicky Goossens</cp:lastModifiedBy>
  <cp:revision>30</cp:revision>
  <cp:lastPrinted>2019-02-08T09:57:25Z</cp:lastPrinted>
  <dcterms:created xsi:type="dcterms:W3CDTF">2013-01-17T16:01:56Z</dcterms:created>
  <dcterms:modified xsi:type="dcterms:W3CDTF">2021-10-27T14:31:47Z</dcterms:modified>
</cp:coreProperties>
</file>